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  <p:sldMasterId id="2147483692" r:id="rId6"/>
  </p:sldMasterIdLst>
  <p:sldIdLst>
    <p:sldId id="256" r:id="rId7"/>
    <p:sldId id="257" r:id="rId8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675B"/>
    <a:srgbClr val="25B768"/>
    <a:srgbClr val="092D26"/>
    <a:srgbClr val="40B49F"/>
    <a:srgbClr val="020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4E1D09-D2DD-4431-BB56-7E96D66FA3F9}" v="25" dt="2025-06-10T13:16:30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>
        <p:scale>
          <a:sx n="100" d="100"/>
          <a:sy n="100" d="100"/>
        </p:scale>
        <p:origin x="2334" y="-18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 Bukhave Lund" userId="2ef9d315-bc8c-443f-94c4-ca727630ff65" providerId="ADAL" clId="{B44E1D09-D2DD-4431-BB56-7E96D66FA3F9}"/>
    <pc:docChg chg="undo custSel modSld addMainMaster modMainMaster">
      <pc:chgData name="Maj Bukhave Lund" userId="2ef9d315-bc8c-443f-94c4-ca727630ff65" providerId="ADAL" clId="{B44E1D09-D2DD-4431-BB56-7E96D66FA3F9}" dt="2025-06-10T13:20:56.848" v="593" actId="20577"/>
      <pc:docMkLst>
        <pc:docMk/>
      </pc:docMkLst>
      <pc:sldChg chg="addSp delSp modSp mod modClrScheme chgLayout">
        <pc:chgData name="Maj Bukhave Lund" userId="2ef9d315-bc8c-443f-94c4-ca727630ff65" providerId="ADAL" clId="{B44E1D09-D2DD-4431-BB56-7E96D66FA3F9}" dt="2025-06-10T13:15:28.038" v="364" actId="20577"/>
        <pc:sldMkLst>
          <pc:docMk/>
          <pc:sldMk cId="4235838982" sldId="256"/>
        </pc:sldMkLst>
        <pc:spChg chg="add del mod ord">
          <ac:chgData name="Maj Bukhave Lund" userId="2ef9d315-bc8c-443f-94c4-ca727630ff65" providerId="ADAL" clId="{B44E1D09-D2DD-4431-BB56-7E96D66FA3F9}" dt="2025-06-10T09:19:22.184" v="22" actId="478"/>
          <ac:spMkLst>
            <pc:docMk/>
            <pc:sldMk cId="4235838982" sldId="256"/>
            <ac:spMk id="2" creationId="{CD36C972-52C8-7AFA-5C95-CE764A44ACEC}"/>
          </ac:spMkLst>
        </pc:spChg>
        <pc:spChg chg="add del mod ord">
          <ac:chgData name="Maj Bukhave Lund" userId="2ef9d315-bc8c-443f-94c4-ca727630ff65" providerId="ADAL" clId="{B44E1D09-D2DD-4431-BB56-7E96D66FA3F9}" dt="2025-06-10T09:19:28.113" v="23" actId="478"/>
          <ac:spMkLst>
            <pc:docMk/>
            <pc:sldMk cId="4235838982" sldId="256"/>
            <ac:spMk id="3" creationId="{FA3B54B7-10DA-274A-8145-A4E54670CF64}"/>
          </ac:spMkLst>
        </pc:spChg>
        <pc:spChg chg="add del mod ord">
          <ac:chgData name="Maj Bukhave Lund" userId="2ef9d315-bc8c-443f-94c4-ca727630ff65" providerId="ADAL" clId="{B44E1D09-D2DD-4431-BB56-7E96D66FA3F9}" dt="2025-06-10T09:20:47.345" v="34" actId="478"/>
          <ac:spMkLst>
            <pc:docMk/>
            <pc:sldMk cId="4235838982" sldId="256"/>
            <ac:spMk id="4" creationId="{FD11868B-A8A2-DDDF-21B9-BF5E82EF2749}"/>
          </ac:spMkLst>
        </pc:spChg>
        <pc:spChg chg="add del mod ord">
          <ac:chgData name="Maj Bukhave Lund" userId="2ef9d315-bc8c-443f-94c4-ca727630ff65" providerId="ADAL" clId="{B44E1D09-D2DD-4431-BB56-7E96D66FA3F9}" dt="2025-06-10T09:20:50.917" v="35" actId="478"/>
          <ac:spMkLst>
            <pc:docMk/>
            <pc:sldMk cId="4235838982" sldId="256"/>
            <ac:spMk id="5" creationId="{CAFD2DC9-60D4-7468-8B9B-A5BFD707457E}"/>
          </ac:spMkLst>
        </pc:spChg>
        <pc:spChg chg="add del mod topLvl">
          <ac:chgData name="Maj Bukhave Lund" userId="2ef9d315-bc8c-443f-94c4-ca727630ff65" providerId="ADAL" clId="{B44E1D09-D2DD-4431-BB56-7E96D66FA3F9}" dt="2025-06-10T13:12:06.300" v="230" actId="21"/>
          <ac:spMkLst>
            <pc:docMk/>
            <pc:sldMk cId="4235838982" sldId="256"/>
            <ac:spMk id="8" creationId="{70951927-AA74-B612-BB2A-3ABC65772897}"/>
          </ac:spMkLst>
        </pc:spChg>
        <pc:spChg chg="del mod">
          <ac:chgData name="Maj Bukhave Lund" userId="2ef9d315-bc8c-443f-94c4-ca727630ff65" providerId="ADAL" clId="{B44E1D09-D2DD-4431-BB56-7E96D66FA3F9}" dt="2025-06-10T10:01:45.480" v="178" actId="478"/>
          <ac:spMkLst>
            <pc:docMk/>
            <pc:sldMk cId="4235838982" sldId="256"/>
            <ac:spMk id="15" creationId="{B71A535F-2A12-F888-2352-51999167D578}"/>
          </ac:spMkLst>
        </pc:spChg>
        <pc:spChg chg="del mod">
          <ac:chgData name="Maj Bukhave Lund" userId="2ef9d315-bc8c-443f-94c4-ca727630ff65" providerId="ADAL" clId="{B44E1D09-D2DD-4431-BB56-7E96D66FA3F9}" dt="2025-06-10T13:10:28.165" v="192" actId="478"/>
          <ac:spMkLst>
            <pc:docMk/>
            <pc:sldMk cId="4235838982" sldId="256"/>
            <ac:spMk id="16" creationId="{14ABDA34-F613-6C4F-9DF3-F0EFF375B9B5}"/>
          </ac:spMkLst>
        </pc:spChg>
        <pc:spChg chg="del mod">
          <ac:chgData name="Maj Bukhave Lund" userId="2ef9d315-bc8c-443f-94c4-ca727630ff65" providerId="ADAL" clId="{B44E1D09-D2DD-4431-BB56-7E96D66FA3F9}" dt="2025-06-10T10:00:25.208" v="164" actId="478"/>
          <ac:spMkLst>
            <pc:docMk/>
            <pc:sldMk cId="4235838982" sldId="256"/>
            <ac:spMk id="17" creationId="{4A7D8C66-7EF8-FA5F-7F2C-6A07E44D8F48}"/>
          </ac:spMkLst>
        </pc:spChg>
        <pc:spChg chg="del mod">
          <ac:chgData name="Maj Bukhave Lund" userId="2ef9d315-bc8c-443f-94c4-ca727630ff65" providerId="ADAL" clId="{B44E1D09-D2DD-4431-BB56-7E96D66FA3F9}" dt="2025-06-10T13:11:06.372" v="204" actId="478"/>
          <ac:spMkLst>
            <pc:docMk/>
            <pc:sldMk cId="4235838982" sldId="256"/>
            <ac:spMk id="18" creationId="{A9A21859-22F6-B4FA-075E-9C72E92B5EE6}"/>
          </ac:spMkLst>
        </pc:spChg>
        <pc:spChg chg="del mod">
          <ac:chgData name="Maj Bukhave Lund" userId="2ef9d315-bc8c-443f-94c4-ca727630ff65" providerId="ADAL" clId="{B44E1D09-D2DD-4431-BB56-7E96D66FA3F9}" dt="2025-06-10T09:59:20.591" v="151" actId="478"/>
          <ac:spMkLst>
            <pc:docMk/>
            <pc:sldMk cId="4235838982" sldId="256"/>
            <ac:spMk id="19" creationId="{0145898D-15A4-FBA7-77E9-C90B0ABAA9E5}"/>
          </ac:spMkLst>
        </pc:spChg>
        <pc:spChg chg="del mod">
          <ac:chgData name="Maj Bukhave Lund" userId="2ef9d315-bc8c-443f-94c4-ca727630ff65" providerId="ADAL" clId="{B44E1D09-D2DD-4431-BB56-7E96D66FA3F9}" dt="2025-06-10T10:01:50.367" v="180" actId="478"/>
          <ac:spMkLst>
            <pc:docMk/>
            <pc:sldMk cId="4235838982" sldId="256"/>
            <ac:spMk id="20" creationId="{1943B5D8-0826-55CB-9246-ACFD5832903B}"/>
          </ac:spMkLst>
        </pc:spChg>
        <pc:spChg chg="mod">
          <ac:chgData name="Maj Bukhave Lund" userId="2ef9d315-bc8c-443f-94c4-ca727630ff65" providerId="ADAL" clId="{B44E1D09-D2DD-4431-BB56-7E96D66FA3F9}" dt="2025-06-10T10:00:34.588" v="166" actId="1076"/>
          <ac:spMkLst>
            <pc:docMk/>
            <pc:sldMk cId="4235838982" sldId="256"/>
            <ac:spMk id="21" creationId="{19F66A4D-FAED-3793-C715-E85BBF69F810}"/>
          </ac:spMkLst>
        </pc:spChg>
        <pc:spChg chg="mod">
          <ac:chgData name="Maj Bukhave Lund" userId="2ef9d315-bc8c-443f-94c4-ca727630ff65" providerId="ADAL" clId="{B44E1D09-D2DD-4431-BB56-7E96D66FA3F9}" dt="2025-06-10T10:01:30.173" v="175" actId="1076"/>
          <ac:spMkLst>
            <pc:docMk/>
            <pc:sldMk cId="4235838982" sldId="256"/>
            <ac:spMk id="24" creationId="{5A557E4C-46CC-EB23-DE09-0E8E6E63AB48}"/>
          </ac:spMkLst>
        </pc:spChg>
        <pc:spChg chg="mod">
          <ac:chgData name="Maj Bukhave Lund" userId="2ef9d315-bc8c-443f-94c4-ca727630ff65" providerId="ADAL" clId="{B44E1D09-D2DD-4431-BB56-7E96D66FA3F9}" dt="2025-06-10T13:12:33.723" v="240" actId="404"/>
          <ac:spMkLst>
            <pc:docMk/>
            <pc:sldMk cId="4235838982" sldId="256"/>
            <ac:spMk id="25" creationId="{E6D26013-FA1D-EFA7-A8AD-F11AA6AA9F1F}"/>
          </ac:spMkLst>
        </pc:spChg>
        <pc:spChg chg="mod">
          <ac:chgData name="Maj Bukhave Lund" userId="2ef9d315-bc8c-443f-94c4-ca727630ff65" providerId="ADAL" clId="{B44E1D09-D2DD-4431-BB56-7E96D66FA3F9}" dt="2025-06-10T13:12:02.480" v="226" actId="1076"/>
          <ac:spMkLst>
            <pc:docMk/>
            <pc:sldMk cId="4235838982" sldId="256"/>
            <ac:spMk id="28" creationId="{9983A8C3-1986-1D18-7C0E-7ECDBB9FDAC8}"/>
          </ac:spMkLst>
        </pc:spChg>
        <pc:spChg chg="mod topLvl">
          <ac:chgData name="Maj Bukhave Lund" userId="2ef9d315-bc8c-443f-94c4-ca727630ff65" providerId="ADAL" clId="{B44E1D09-D2DD-4431-BB56-7E96D66FA3F9}" dt="2025-06-10T13:15:28.038" v="364" actId="20577"/>
          <ac:spMkLst>
            <pc:docMk/>
            <pc:sldMk cId="4235838982" sldId="256"/>
            <ac:spMk id="29" creationId="{7645ABD7-8F98-48FC-A0E9-590890B9E800}"/>
          </ac:spMkLst>
        </pc:spChg>
        <pc:spChg chg="del">
          <ac:chgData name="Maj Bukhave Lund" userId="2ef9d315-bc8c-443f-94c4-ca727630ff65" providerId="ADAL" clId="{B44E1D09-D2DD-4431-BB56-7E96D66FA3F9}" dt="2025-06-10T13:13:01.473" v="242" actId="478"/>
          <ac:spMkLst>
            <pc:docMk/>
            <pc:sldMk cId="4235838982" sldId="256"/>
            <ac:spMk id="30" creationId="{097F27F5-0A9D-2B53-456C-E6BE752F90B9}"/>
          </ac:spMkLst>
        </pc:spChg>
        <pc:spChg chg="del mod">
          <ac:chgData name="Maj Bukhave Lund" userId="2ef9d315-bc8c-443f-94c4-ca727630ff65" providerId="ADAL" clId="{B44E1D09-D2DD-4431-BB56-7E96D66FA3F9}" dt="2025-06-10T13:13:39.566" v="251" actId="478"/>
          <ac:spMkLst>
            <pc:docMk/>
            <pc:sldMk cId="4235838982" sldId="256"/>
            <ac:spMk id="31" creationId="{D95836FC-23B1-64FD-AC17-9CB8D81B1A0C}"/>
          </ac:spMkLst>
        </pc:spChg>
        <pc:spChg chg="del">
          <ac:chgData name="Maj Bukhave Lund" userId="2ef9d315-bc8c-443f-94c4-ca727630ff65" providerId="ADAL" clId="{B44E1D09-D2DD-4431-BB56-7E96D66FA3F9}" dt="2025-06-10T13:13:02.961" v="243" actId="478"/>
          <ac:spMkLst>
            <pc:docMk/>
            <pc:sldMk cId="4235838982" sldId="256"/>
            <ac:spMk id="34" creationId="{9118FFBF-DFA0-F1CA-12BC-23F7D9DC6E8C}"/>
          </ac:spMkLst>
        </pc:spChg>
        <pc:spChg chg="del mod">
          <ac:chgData name="Maj Bukhave Lund" userId="2ef9d315-bc8c-443f-94c4-ca727630ff65" providerId="ADAL" clId="{B44E1D09-D2DD-4431-BB56-7E96D66FA3F9}" dt="2025-06-10T13:13:49.647" v="255" actId="478"/>
          <ac:spMkLst>
            <pc:docMk/>
            <pc:sldMk cId="4235838982" sldId="256"/>
            <ac:spMk id="35" creationId="{D65C12FF-5F92-E8CB-122C-7DD9BCBC36C8}"/>
          </ac:spMkLst>
        </pc:spChg>
        <pc:spChg chg="mod">
          <ac:chgData name="Maj Bukhave Lund" userId="2ef9d315-bc8c-443f-94c4-ca727630ff65" providerId="ADAL" clId="{B44E1D09-D2DD-4431-BB56-7E96D66FA3F9}" dt="2025-06-10T13:10:26.161" v="191" actId="14100"/>
          <ac:spMkLst>
            <pc:docMk/>
            <pc:sldMk cId="4235838982" sldId="256"/>
            <ac:spMk id="38" creationId="{7B489D85-3D83-D0C0-1C2F-7E8463952207}"/>
          </ac:spMkLst>
        </pc:spChg>
        <pc:spChg chg="del">
          <ac:chgData name="Maj Bukhave Lund" userId="2ef9d315-bc8c-443f-94c4-ca727630ff65" providerId="ADAL" clId="{B44E1D09-D2DD-4431-BB56-7E96D66FA3F9}" dt="2025-06-10T13:13:04.206" v="244" actId="478"/>
          <ac:spMkLst>
            <pc:docMk/>
            <pc:sldMk cId="4235838982" sldId="256"/>
            <ac:spMk id="42" creationId="{05AF3186-53A1-3CBF-E870-DD2E76C0EFE0}"/>
          </ac:spMkLst>
        </pc:spChg>
        <pc:spChg chg="del">
          <ac:chgData name="Maj Bukhave Lund" userId="2ef9d315-bc8c-443f-94c4-ca727630ff65" providerId="ADAL" clId="{B44E1D09-D2DD-4431-BB56-7E96D66FA3F9}" dt="2025-06-10T13:14:12.741" v="297" actId="478"/>
          <ac:spMkLst>
            <pc:docMk/>
            <pc:sldMk cId="4235838982" sldId="256"/>
            <ac:spMk id="43" creationId="{16D088C3-8D2F-3AAE-6149-691673E1239F}"/>
          </ac:spMkLst>
        </pc:spChg>
        <pc:spChg chg="del">
          <ac:chgData name="Maj Bukhave Lund" userId="2ef9d315-bc8c-443f-94c4-ca727630ff65" providerId="ADAL" clId="{B44E1D09-D2DD-4431-BB56-7E96D66FA3F9}" dt="2025-06-10T13:13:05.537" v="245" actId="478"/>
          <ac:spMkLst>
            <pc:docMk/>
            <pc:sldMk cId="4235838982" sldId="256"/>
            <ac:spMk id="45" creationId="{2022DC34-4167-FCBB-3D24-9DC5063D8615}"/>
          </ac:spMkLst>
        </pc:spChg>
        <pc:spChg chg="del">
          <ac:chgData name="Maj Bukhave Lund" userId="2ef9d315-bc8c-443f-94c4-ca727630ff65" providerId="ADAL" clId="{B44E1D09-D2DD-4431-BB56-7E96D66FA3F9}" dt="2025-06-10T13:14:25.886" v="337" actId="478"/>
          <ac:spMkLst>
            <pc:docMk/>
            <pc:sldMk cId="4235838982" sldId="256"/>
            <ac:spMk id="46" creationId="{525159C4-50E9-C962-1DE5-79707DD3436E}"/>
          </ac:spMkLst>
        </pc:spChg>
        <pc:spChg chg="del">
          <ac:chgData name="Maj Bukhave Lund" userId="2ef9d315-bc8c-443f-94c4-ca727630ff65" providerId="ADAL" clId="{B44E1D09-D2DD-4431-BB56-7E96D66FA3F9}" dt="2025-06-10T13:13:06.864" v="246" actId="478"/>
          <ac:spMkLst>
            <pc:docMk/>
            <pc:sldMk cId="4235838982" sldId="256"/>
            <ac:spMk id="48" creationId="{AD388A26-DF00-0EBC-028B-DBA0B7A79633}"/>
          </ac:spMkLst>
        </pc:spChg>
        <pc:spChg chg="del mod topLvl">
          <ac:chgData name="Maj Bukhave Lund" userId="2ef9d315-bc8c-443f-94c4-ca727630ff65" providerId="ADAL" clId="{B44E1D09-D2DD-4431-BB56-7E96D66FA3F9}" dt="2025-06-10T13:15:14.750" v="360" actId="478"/>
          <ac:spMkLst>
            <pc:docMk/>
            <pc:sldMk cId="4235838982" sldId="256"/>
            <ac:spMk id="49" creationId="{AC2903E0-48CD-38EC-60E4-43B3395F41A3}"/>
          </ac:spMkLst>
        </pc:spChg>
        <pc:spChg chg="del">
          <ac:chgData name="Maj Bukhave Lund" userId="2ef9d315-bc8c-443f-94c4-ca727630ff65" providerId="ADAL" clId="{B44E1D09-D2DD-4431-BB56-7E96D66FA3F9}" dt="2025-06-10T13:13:08.414" v="247" actId="478"/>
          <ac:spMkLst>
            <pc:docMk/>
            <pc:sldMk cId="4235838982" sldId="256"/>
            <ac:spMk id="51" creationId="{FA4DDDF3-2210-22A0-9EAB-92D6673E215E}"/>
          </ac:spMkLst>
        </pc:spChg>
        <pc:spChg chg="del mod">
          <ac:chgData name="Maj Bukhave Lund" userId="2ef9d315-bc8c-443f-94c4-ca727630ff65" providerId="ADAL" clId="{B44E1D09-D2DD-4431-BB56-7E96D66FA3F9}" dt="2025-06-10T13:14:44.336" v="344" actId="478"/>
          <ac:spMkLst>
            <pc:docMk/>
            <pc:sldMk cId="4235838982" sldId="256"/>
            <ac:spMk id="52" creationId="{AEE6D778-3825-892B-0A88-C4B4669F6AC7}"/>
          </ac:spMkLst>
        </pc:spChg>
        <pc:spChg chg="mod">
          <ac:chgData name="Maj Bukhave Lund" userId="2ef9d315-bc8c-443f-94c4-ca727630ff65" providerId="ADAL" clId="{B44E1D09-D2DD-4431-BB56-7E96D66FA3F9}" dt="2025-06-10T13:11:18.612" v="218" actId="1076"/>
          <ac:spMkLst>
            <pc:docMk/>
            <pc:sldMk cId="4235838982" sldId="256"/>
            <ac:spMk id="54" creationId="{9CD9152E-FEE1-ADDD-3C6E-E6E29A76A088}"/>
          </ac:spMkLst>
        </pc:spChg>
        <pc:spChg chg="add mod">
          <ac:chgData name="Maj Bukhave Lund" userId="2ef9d315-bc8c-443f-94c4-ca727630ff65" providerId="ADAL" clId="{B44E1D09-D2DD-4431-BB56-7E96D66FA3F9}" dt="2025-06-10T13:12:18.286" v="234" actId="1076"/>
          <ac:spMkLst>
            <pc:docMk/>
            <pc:sldMk cId="4235838982" sldId="256"/>
            <ac:spMk id="55" creationId="{70951927-AA74-B612-BB2A-3ABC65772897}"/>
          </ac:spMkLst>
        </pc:spChg>
        <pc:grpChg chg="add del mod">
          <ac:chgData name="Maj Bukhave Lund" userId="2ef9d315-bc8c-443f-94c4-ca727630ff65" providerId="ADAL" clId="{B44E1D09-D2DD-4431-BB56-7E96D66FA3F9}" dt="2025-06-10T13:12:06.300" v="230" actId="21"/>
          <ac:grpSpMkLst>
            <pc:docMk/>
            <pc:sldMk cId="4235838982" sldId="256"/>
            <ac:grpSpMk id="9" creationId="{D062B6A7-819B-C837-01DF-B6C407FBBC0B}"/>
          </ac:grpSpMkLst>
        </pc:grpChg>
        <pc:grpChg chg="add mod">
          <ac:chgData name="Maj Bukhave Lund" userId="2ef9d315-bc8c-443f-94c4-ca727630ff65" providerId="ADAL" clId="{B44E1D09-D2DD-4431-BB56-7E96D66FA3F9}" dt="2025-06-10T10:00:15.450" v="160" actId="14100"/>
          <ac:grpSpMkLst>
            <pc:docMk/>
            <pc:sldMk cId="4235838982" sldId="256"/>
            <ac:grpSpMk id="10" creationId="{32FE6969-C9B3-1C77-8324-C466E9632C77}"/>
          </ac:grpSpMkLst>
        </pc:grpChg>
        <pc:grpChg chg="add mod">
          <ac:chgData name="Maj Bukhave Lund" userId="2ef9d315-bc8c-443f-94c4-ca727630ff65" providerId="ADAL" clId="{B44E1D09-D2DD-4431-BB56-7E96D66FA3F9}" dt="2025-06-10T13:12:30.751" v="239" actId="1076"/>
          <ac:grpSpMkLst>
            <pc:docMk/>
            <pc:sldMk cId="4235838982" sldId="256"/>
            <ac:grpSpMk id="22" creationId="{67795563-76CF-7730-E486-981ED5BFAA6A}"/>
          </ac:grpSpMkLst>
        </pc:grpChg>
        <pc:grpChg chg="add mod">
          <ac:chgData name="Maj Bukhave Lund" userId="2ef9d315-bc8c-443f-94c4-ca727630ff65" providerId="ADAL" clId="{B44E1D09-D2DD-4431-BB56-7E96D66FA3F9}" dt="2025-06-10T13:12:25.239" v="237" actId="1076"/>
          <ac:grpSpMkLst>
            <pc:docMk/>
            <pc:sldMk cId="4235838982" sldId="256"/>
            <ac:grpSpMk id="26" creationId="{965EDBEB-6FB7-B4D8-C28D-E01FC014518C}"/>
          </ac:grpSpMkLst>
        </pc:grpChg>
        <pc:grpChg chg="del">
          <ac:chgData name="Maj Bukhave Lund" userId="2ef9d315-bc8c-443f-94c4-ca727630ff65" providerId="ADAL" clId="{B44E1D09-D2DD-4431-BB56-7E96D66FA3F9}" dt="2025-06-10T13:13:01.473" v="242" actId="478"/>
          <ac:grpSpMkLst>
            <pc:docMk/>
            <pc:sldMk cId="4235838982" sldId="256"/>
            <ac:grpSpMk id="32" creationId="{4E199784-F60C-F9A4-A8DC-8507473CA334}"/>
          </ac:grpSpMkLst>
        </pc:grpChg>
        <pc:grpChg chg="del">
          <ac:chgData name="Maj Bukhave Lund" userId="2ef9d315-bc8c-443f-94c4-ca727630ff65" providerId="ADAL" clId="{B44E1D09-D2DD-4431-BB56-7E96D66FA3F9}" dt="2025-06-10T13:13:02.961" v="243" actId="478"/>
          <ac:grpSpMkLst>
            <pc:docMk/>
            <pc:sldMk cId="4235838982" sldId="256"/>
            <ac:grpSpMk id="33" creationId="{27169D5F-FA84-6B7F-A47C-F80CC2779514}"/>
          </ac:grpSpMkLst>
        </pc:grpChg>
        <pc:grpChg chg="add mod">
          <ac:chgData name="Maj Bukhave Lund" userId="2ef9d315-bc8c-443f-94c4-ca727630ff65" providerId="ADAL" clId="{B44E1D09-D2DD-4431-BB56-7E96D66FA3F9}" dt="2025-06-10T13:12:22.736" v="236" actId="1076"/>
          <ac:grpSpMkLst>
            <pc:docMk/>
            <pc:sldMk cId="4235838982" sldId="256"/>
            <ac:grpSpMk id="36" creationId="{BF018F90-8F16-BE4E-14C5-8792572CCA6A}"/>
          </ac:grpSpMkLst>
        </pc:grpChg>
        <pc:grpChg chg="add mod">
          <ac:chgData name="Maj Bukhave Lund" userId="2ef9d315-bc8c-443f-94c4-ca727630ff65" providerId="ADAL" clId="{B44E1D09-D2DD-4431-BB56-7E96D66FA3F9}" dt="2025-06-10T13:12:26.631" v="238" actId="1076"/>
          <ac:grpSpMkLst>
            <pc:docMk/>
            <pc:sldMk cId="4235838982" sldId="256"/>
            <ac:grpSpMk id="39" creationId="{8FE1BA1A-0ACC-59CB-D3D1-C8114E59730F}"/>
          </ac:grpSpMkLst>
        </pc:grpChg>
        <pc:grpChg chg="del">
          <ac:chgData name="Maj Bukhave Lund" userId="2ef9d315-bc8c-443f-94c4-ca727630ff65" providerId="ADAL" clId="{B44E1D09-D2DD-4431-BB56-7E96D66FA3F9}" dt="2025-06-10T13:13:04.206" v="244" actId="478"/>
          <ac:grpSpMkLst>
            <pc:docMk/>
            <pc:sldMk cId="4235838982" sldId="256"/>
            <ac:grpSpMk id="41" creationId="{9509362A-10F4-B3B6-47BD-C64B534CAA55}"/>
          </ac:grpSpMkLst>
        </pc:grpChg>
        <pc:grpChg chg="del">
          <ac:chgData name="Maj Bukhave Lund" userId="2ef9d315-bc8c-443f-94c4-ca727630ff65" providerId="ADAL" clId="{B44E1D09-D2DD-4431-BB56-7E96D66FA3F9}" dt="2025-06-10T13:13:05.537" v="245" actId="478"/>
          <ac:grpSpMkLst>
            <pc:docMk/>
            <pc:sldMk cId="4235838982" sldId="256"/>
            <ac:grpSpMk id="44" creationId="{CE83E491-5910-9AFF-4BCF-7630AF6FB3D5}"/>
          </ac:grpSpMkLst>
        </pc:grpChg>
        <pc:grpChg chg="del">
          <ac:chgData name="Maj Bukhave Lund" userId="2ef9d315-bc8c-443f-94c4-ca727630ff65" providerId="ADAL" clId="{B44E1D09-D2DD-4431-BB56-7E96D66FA3F9}" dt="2025-06-10T13:13:06.864" v="246" actId="478"/>
          <ac:grpSpMkLst>
            <pc:docMk/>
            <pc:sldMk cId="4235838982" sldId="256"/>
            <ac:grpSpMk id="47" creationId="{62DEE02B-EC1A-4BFA-5621-8C3B9DFA0F52}"/>
          </ac:grpSpMkLst>
        </pc:grpChg>
        <pc:grpChg chg="del">
          <ac:chgData name="Maj Bukhave Lund" userId="2ef9d315-bc8c-443f-94c4-ca727630ff65" providerId="ADAL" clId="{B44E1D09-D2DD-4431-BB56-7E96D66FA3F9}" dt="2025-06-10T13:13:08.414" v="247" actId="478"/>
          <ac:grpSpMkLst>
            <pc:docMk/>
            <pc:sldMk cId="4235838982" sldId="256"/>
            <ac:grpSpMk id="50" creationId="{60474CAB-A937-C461-DB66-30237C0408ED}"/>
          </ac:grpSpMkLst>
        </pc:grpChg>
        <pc:grpChg chg="del">
          <ac:chgData name="Maj Bukhave Lund" userId="2ef9d315-bc8c-443f-94c4-ca727630ff65" providerId="ADAL" clId="{B44E1D09-D2DD-4431-BB56-7E96D66FA3F9}" dt="2025-06-10T13:15:14.750" v="360" actId="478"/>
          <ac:grpSpMkLst>
            <pc:docMk/>
            <pc:sldMk cId="4235838982" sldId="256"/>
            <ac:grpSpMk id="53" creationId="{12FB6690-E2F4-D145-E95D-A2FEC06A89D2}"/>
          </ac:grpSpMkLst>
        </pc:grpChg>
        <pc:picChg chg="add mod topLvl modCrop">
          <ac:chgData name="Maj Bukhave Lund" userId="2ef9d315-bc8c-443f-94c4-ca727630ff65" providerId="ADAL" clId="{B44E1D09-D2DD-4431-BB56-7E96D66FA3F9}" dt="2025-06-10T13:12:14.730" v="232" actId="1076"/>
          <ac:picMkLst>
            <pc:docMk/>
            <pc:sldMk cId="4235838982" sldId="256"/>
            <ac:picMk id="7" creationId="{1A0002DE-2C45-B35D-921B-372C0AE5E0FB}"/>
          </ac:picMkLst>
        </pc:picChg>
        <pc:picChg chg="mod">
          <ac:chgData name="Maj Bukhave Lund" userId="2ef9d315-bc8c-443f-94c4-ca727630ff65" providerId="ADAL" clId="{B44E1D09-D2DD-4431-BB56-7E96D66FA3F9}" dt="2025-06-10T10:00:29.534" v="165" actId="1076"/>
          <ac:picMkLst>
            <pc:docMk/>
            <pc:sldMk cId="4235838982" sldId="256"/>
            <ac:picMk id="12" creationId="{4D4B737F-BDB9-FB06-0890-F80C836F1776}"/>
          </ac:picMkLst>
        </pc:picChg>
        <pc:picChg chg="mod">
          <ac:chgData name="Maj Bukhave Lund" userId="2ef9d315-bc8c-443f-94c4-ca727630ff65" providerId="ADAL" clId="{B44E1D09-D2DD-4431-BB56-7E96D66FA3F9}" dt="2025-06-10T09:40:04.010" v="58" actId="14100"/>
          <ac:picMkLst>
            <pc:docMk/>
            <pc:sldMk cId="4235838982" sldId="256"/>
            <ac:picMk id="13" creationId="{88101C55-0032-087A-3E23-20DA1009E9BF}"/>
          </ac:picMkLst>
        </pc:picChg>
        <pc:picChg chg="mod">
          <ac:chgData name="Maj Bukhave Lund" userId="2ef9d315-bc8c-443f-94c4-ca727630ff65" providerId="ADAL" clId="{B44E1D09-D2DD-4431-BB56-7E96D66FA3F9}" dt="2025-06-10T10:01:27.427" v="174" actId="197"/>
          <ac:picMkLst>
            <pc:docMk/>
            <pc:sldMk cId="4235838982" sldId="256"/>
            <ac:picMk id="23" creationId="{74E30A28-C742-CA93-9FE8-0D9649F09EE3}"/>
          </ac:picMkLst>
        </pc:picChg>
        <pc:picChg chg="mod">
          <ac:chgData name="Maj Bukhave Lund" userId="2ef9d315-bc8c-443f-94c4-ca727630ff65" providerId="ADAL" clId="{B44E1D09-D2DD-4431-BB56-7E96D66FA3F9}" dt="2025-06-10T10:02:00.448" v="183"/>
          <ac:picMkLst>
            <pc:docMk/>
            <pc:sldMk cId="4235838982" sldId="256"/>
            <ac:picMk id="27" creationId="{6A486D63-F49E-AF44-2075-081C52217E74}"/>
          </ac:picMkLst>
        </pc:picChg>
        <pc:picChg chg="mod">
          <ac:chgData name="Maj Bukhave Lund" userId="2ef9d315-bc8c-443f-94c4-ca727630ff65" providerId="ADAL" clId="{B44E1D09-D2DD-4431-BB56-7E96D66FA3F9}" dt="2025-06-10T13:10:20.732" v="189"/>
          <ac:picMkLst>
            <pc:docMk/>
            <pc:sldMk cId="4235838982" sldId="256"/>
            <ac:picMk id="37" creationId="{D6CB76E0-2181-043B-F82B-410C03FD59FB}"/>
          </ac:picMkLst>
        </pc:picChg>
        <pc:picChg chg="mod">
          <ac:chgData name="Maj Bukhave Lund" userId="2ef9d315-bc8c-443f-94c4-ca727630ff65" providerId="ADAL" clId="{B44E1D09-D2DD-4431-BB56-7E96D66FA3F9}" dt="2025-06-10T13:11:04.984" v="203"/>
          <ac:picMkLst>
            <pc:docMk/>
            <pc:sldMk cId="4235838982" sldId="256"/>
            <ac:picMk id="40" creationId="{C079041A-91FA-F4F3-EE3B-4BE1B52D8C68}"/>
          </ac:picMkLst>
        </pc:picChg>
      </pc:sldChg>
      <pc:sldChg chg="addSp delSp modSp mod">
        <pc:chgData name="Maj Bukhave Lund" userId="2ef9d315-bc8c-443f-94c4-ca727630ff65" providerId="ADAL" clId="{B44E1D09-D2DD-4431-BB56-7E96D66FA3F9}" dt="2025-06-10T13:20:56.848" v="593" actId="20577"/>
        <pc:sldMkLst>
          <pc:docMk/>
          <pc:sldMk cId="2919687311" sldId="257"/>
        </pc:sldMkLst>
        <pc:spChg chg="del mod">
          <ac:chgData name="Maj Bukhave Lund" userId="2ef9d315-bc8c-443f-94c4-ca727630ff65" providerId="ADAL" clId="{B44E1D09-D2DD-4431-BB56-7E96D66FA3F9}" dt="2025-06-10T13:16:33.396" v="385" actId="478"/>
          <ac:spMkLst>
            <pc:docMk/>
            <pc:sldMk cId="2919687311" sldId="257"/>
            <ac:spMk id="2" creationId="{408C9D0C-2DB8-23BA-E956-0D3ED87793AA}"/>
          </ac:spMkLst>
        </pc:spChg>
        <pc:spChg chg="mod">
          <ac:chgData name="Maj Bukhave Lund" userId="2ef9d315-bc8c-443f-94c4-ca727630ff65" providerId="ADAL" clId="{B44E1D09-D2DD-4431-BB56-7E96D66FA3F9}" dt="2025-06-10T13:16:43.512" v="389" actId="1076"/>
          <ac:spMkLst>
            <pc:docMk/>
            <pc:sldMk cId="2919687311" sldId="257"/>
            <ac:spMk id="6" creationId="{B9CD12C6-2989-A8AD-C220-7918CA8AE214}"/>
          </ac:spMkLst>
        </pc:spChg>
        <pc:spChg chg="mod">
          <ac:chgData name="Maj Bukhave Lund" userId="2ef9d315-bc8c-443f-94c4-ca727630ff65" providerId="ADAL" clId="{B44E1D09-D2DD-4431-BB56-7E96D66FA3F9}" dt="2025-06-10T13:20:56.848" v="593" actId="20577"/>
          <ac:spMkLst>
            <pc:docMk/>
            <pc:sldMk cId="2919687311" sldId="257"/>
            <ac:spMk id="9" creationId="{5A75AE14-FBB3-2A34-5DE1-A967F1D5D459}"/>
          </ac:spMkLst>
        </pc:spChg>
        <pc:picChg chg="add mod">
          <ac:chgData name="Maj Bukhave Lund" userId="2ef9d315-bc8c-443f-94c4-ca727630ff65" providerId="ADAL" clId="{B44E1D09-D2DD-4431-BB56-7E96D66FA3F9}" dt="2025-06-10T13:16:39.782" v="387" actId="1076"/>
          <ac:picMkLst>
            <pc:docMk/>
            <pc:sldMk cId="2919687311" sldId="257"/>
            <ac:picMk id="7" creationId="{C209088C-F648-8D01-0942-312FBF7ADFBD}"/>
          </ac:picMkLst>
        </pc:picChg>
        <pc:picChg chg="mod">
          <ac:chgData name="Maj Bukhave Lund" userId="2ef9d315-bc8c-443f-94c4-ca727630ff65" providerId="ADAL" clId="{B44E1D09-D2DD-4431-BB56-7E96D66FA3F9}" dt="2025-06-10T13:16:41.630" v="388" actId="1076"/>
          <ac:picMkLst>
            <pc:docMk/>
            <pc:sldMk cId="2919687311" sldId="257"/>
            <ac:picMk id="8" creationId="{4C9F504E-3A20-27A8-06A7-E1F82F73CC84}"/>
          </ac:picMkLst>
        </pc:picChg>
      </pc:sldChg>
      <pc:sldMasterChg chg="modSp mod">
        <pc:chgData name="Maj Bukhave Lund" userId="2ef9d315-bc8c-443f-94c4-ca727630ff65" providerId="ADAL" clId="{B44E1D09-D2DD-4431-BB56-7E96D66FA3F9}" dt="2025-06-10T09:20:30.068" v="32" actId="688"/>
        <pc:sldMasterMkLst>
          <pc:docMk/>
          <pc:sldMasterMk cId="4164203373" sldId="2147483672"/>
        </pc:sldMasterMkLst>
        <pc:picChg chg="mod">
          <ac:chgData name="Maj Bukhave Lund" userId="2ef9d315-bc8c-443f-94c4-ca727630ff65" providerId="ADAL" clId="{B44E1D09-D2DD-4431-BB56-7E96D66FA3F9}" dt="2025-06-10T09:20:30.068" v="32" actId="688"/>
          <ac:picMkLst>
            <pc:docMk/>
            <pc:sldMasterMk cId="4164203373" sldId="2147483672"/>
            <ac:picMk id="10" creationId="{D7CBB03A-BFDA-A7B7-8D6D-173175AF147A}"/>
          </ac:picMkLst>
        </pc:picChg>
      </pc:sldMasterChg>
      <pc:sldMasterChg chg="addSp modSp new mod addSldLayout">
        <pc:chgData name="Maj Bukhave Lund" userId="2ef9d315-bc8c-443f-94c4-ca727630ff65" providerId="ADAL" clId="{B44E1D09-D2DD-4431-BB56-7E96D66FA3F9}" dt="2025-06-10T13:12:53.145" v="241" actId="1076"/>
        <pc:sldMasterMkLst>
          <pc:docMk/>
          <pc:sldMasterMk cId="1291350562" sldId="2147483692"/>
        </pc:sldMasterMkLst>
        <pc:picChg chg="add mod">
          <ac:chgData name="Maj Bukhave Lund" userId="2ef9d315-bc8c-443f-94c4-ca727630ff65" providerId="ADAL" clId="{B44E1D09-D2DD-4431-BB56-7E96D66FA3F9}" dt="2025-06-10T13:12:53.145" v="241" actId="1076"/>
          <ac:picMkLst>
            <pc:docMk/>
            <pc:sldMasterMk cId="1291350562" sldId="2147483692"/>
            <ac:picMk id="7" creationId="{00234C39-352F-134A-8F0B-09042F5CF28C}"/>
          </ac:picMkLst>
        </pc:pic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862870530" sldId="2147483693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2869966697" sldId="2147483694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2734238062" sldId="2147483695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817486698" sldId="2147483696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3657750091" sldId="2147483697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3381962162" sldId="2147483698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3621206082" sldId="2147483699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243594555" sldId="2147483700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2716799245" sldId="2147483701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4007907168" sldId="2147483702"/>
          </pc:sldLayoutMkLst>
        </pc:sldLayoutChg>
        <pc:sldLayoutChg chg="new replId">
          <pc:chgData name="Maj Bukhave Lund" userId="2ef9d315-bc8c-443f-94c4-ca727630ff65" providerId="ADAL" clId="{B44E1D09-D2DD-4431-BB56-7E96D66FA3F9}" dt="2025-06-10T09:19:42.909" v="24" actId="6938"/>
          <pc:sldLayoutMkLst>
            <pc:docMk/>
            <pc:sldMasterMk cId="1291350562" sldId="2147483692"/>
            <pc:sldLayoutMk cId="4140028723" sldId="214748370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939363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0CF14926-9233-244C-60D0-30BC4774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234251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78C039-E3B3-1865-E959-0FF78784A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6BBB38A-FF3F-2DAA-0003-BDAB67168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11E594B-BF5F-4CEB-2685-DC1BA6C1D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AB8EB36-ED4C-FAD3-8855-48DB59B1A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0E02C9-8AFF-1A2E-F427-A171C3543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2EE74C-10EC-83D4-6C49-A3BB1130C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748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DCB67E-4A22-864A-06B0-6958C619C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BEB0A06-9E38-EF3A-B4F7-27335583C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7575ED-625E-F89D-3DEE-BF57998D2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1540614-35B7-C706-E14F-402F7B793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8A7CBFE4-A24B-BA7B-9DCA-DC136A2EC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1160744-0786-53C5-7099-FDACAC3A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07942E3-5AFE-A84E-46A4-1627204A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41719B-4832-FF36-851C-0D694F80B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7750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25F82-C953-FDD2-F542-DA0CF6FA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FA465CF-1699-2C02-03B7-4B1191FB0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67262AB-7320-A115-6442-41B7A6E14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D449226-CCD0-66F2-5ADF-F6BE667B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1962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2824EED-A3E9-4337-825F-CA45C489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4E25F86-98B7-1E67-4779-074BAB38D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7C5289D-DD3B-C284-9D2D-A09EED0B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1206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E7B4D1-977C-607E-BED4-60BD3978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221834-F975-7146-0774-D7FB8B1AFB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E420983-AC15-1112-F2CB-B375AF9C1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D5871E1-B5D7-6663-B148-3EF5374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3BF5A04-7D4C-D62F-28EC-FC336702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852B5D8-9E2C-8C91-5B11-1329A984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594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4E5087-7294-9F5B-46DF-FFDC0808D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18334377-1BB6-4FA1-2013-E4D9BFE84E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2379D74-798A-18AE-5310-3B7EFFAEB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FC64A9F-60D4-D702-0CCC-E248AD31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2EFB4DF-40C5-D51F-1496-083176F96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94D91F6-DE85-A279-193B-AA593BF0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6799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0E3C9B-687C-A3C1-DFF5-7C601807F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5C111E-A92C-C715-D35F-FA5012A32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3C5C76-41B5-E017-ED14-3CD62457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57B26B6-8929-EC97-1E35-F6E46C159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7C7966C-BA85-B311-0597-B7147CE5E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79071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1B68EB76-F925-FDC9-7B63-84AF8866A0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72CC957-4002-0923-EB5A-C4C8A6CF5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548486-DB59-385A-287C-7DB7CB49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BCA763-56E8-43EC-4D47-A6BF2CDB5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6417A1-97C2-5944-2D5A-968D3576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02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704846-30FF-9607-257E-ECBDF2BF0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E47490B-0F96-BFD7-DE9F-8B189935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9867-1BFB-49B5-B3D3-3D45208FE2A5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9653E01-47AC-EF24-9057-D9AFCA31D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C85C620-4438-8562-64F9-38C0AA59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83B5-E041-419D-8B13-20ECD7A018F8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CA12BE3D-EB04-40C6-1A99-4C140DDC7C5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1488" y="2667000"/>
            <a:ext cx="5915026" cy="6286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88555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9867-1BFB-49B5-B3D3-3D45208FE2A5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83B5-E041-419D-8B13-20ECD7A018F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3111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1B966F-D94E-9262-A7C9-4E1153264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>
            <a:normAutofit/>
          </a:bodyPr>
          <a:lstStyle>
            <a:lvl1pPr algn="ctr">
              <a:defRPr sz="5400">
                <a:latin typeface="Franklin Gothic Demi" panose="020B0703020102020204" pitchFamily="34" charset="0"/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9431B04-509D-1EC6-6D83-D316FBDED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>
                <a:latin typeface="Franklin Gothic Book" panose="020B05030201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Klik for at redigere undertiteltypografien i masteren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CE42A27-5157-4413-200B-F8C9D1594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4C07725-049B-E7F8-4184-390098BF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4372-7116-4C57-9392-1C9887F754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88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2649A5-E41F-9DC0-D2C4-C2E8580CD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D4F61B-7E94-F27C-B08D-8FC48591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74D1A6-F14C-ABC8-0F01-AA3FFFEE4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0F3A9E-CB99-1F2C-EF51-6697551F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4372-7116-4C57-9392-1C9887F754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854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24A04E7A-147B-0AA4-8605-CCB76DDD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CA1C61F-9C51-EEEB-F8D9-02BC3032C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D4372-7116-4C57-9392-1C9887F754B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003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9A9C0-6B72-3B35-BD53-E980B1463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AF0285E-D027-DD96-BB82-E26941135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BD366A-AD3E-7B13-EBE0-2A8C683C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906C69-E4A3-8A81-037B-C4C0D0541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A663C5D-5064-95EF-FC60-218256D6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287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58307-E167-06A9-1B41-2315A16F6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17C0E9-1774-C827-89CB-4EF51FB62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F674BD6-8C01-657A-977A-2C6363657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2292ED6-2632-DA20-C5A4-6C56CB863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97BFBD3-704A-A813-C3C0-417FE8C1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996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8B2F64-E788-827D-DE9A-E7770B30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FA5D4C5-4EC1-8C44-1643-25AF7D293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3CB8AF-6C57-96C4-65B4-2C5D66349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216BA58-37D8-6D9E-4006-BF4B6B922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1B0114-2F7E-699A-D752-38C019F8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423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A9867-1BFB-49B5-B3D3-3D45208FE2A5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83B5-E041-419D-8B13-20ECD7A018F8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Billede 9" descr="Et billede, der indeholder Grafik, Font/skrifttype, grafisk design, design&#10;&#10;Automatisk genereret beskrivelse">
            <a:extLst>
              <a:ext uri="{FF2B5EF4-FFF2-40B4-BE49-F238E27FC236}">
                <a16:creationId xmlns:a16="http://schemas.microsoft.com/office/drawing/2014/main" id="{D7CBB03A-BFDA-A7B7-8D6D-173175AF147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4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988" y="2140360"/>
            <a:ext cx="6532443" cy="7278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203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0" r:id="rId2"/>
    <p:sldLayoutId id="2147483679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ranklin Gothic Demi" panose="020B0703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718487B-2391-5352-5E4D-E8612A5DB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C3E13B-023D-7EE5-1E30-9B3E712ED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140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C5B219-084C-3578-1CF5-7D6B53088C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323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240CB9F-1332-6FA2-7059-2534F39F05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D4372-7116-4C57-9392-1C9887F754BF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 descr="Et billede, der indeholder Font/skrifttype, Grafik, grafisk design, tekst&#10;&#10;Automatisk genereret beskrivelse">
            <a:extLst>
              <a:ext uri="{FF2B5EF4-FFF2-40B4-BE49-F238E27FC236}">
                <a16:creationId xmlns:a16="http://schemas.microsoft.com/office/drawing/2014/main" id="{431261D9-4408-DD53-E340-6867A923E46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" y="9029700"/>
            <a:ext cx="1946761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500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FBD8361-36A4-7089-3C5D-1CD8F1E4F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9BC766F-DE8A-147C-93B2-2DD466D55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53AECF4-131A-8C73-3064-3B44C37C54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A6FA56-E845-4CEE-A57B-C91BA2A25007}" type="datetimeFigureOut">
              <a:rPr lang="da-DK" smtClean="0"/>
              <a:t>10-06-2025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D769531-931F-E3DF-F51E-AC8ADB46A8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344828-51E6-268E-9DA9-B2D11CA5C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EEC774-F94D-4A91-BAA5-CB7982EACBFA}" type="slidenum">
              <a:rPr lang="da-DK" smtClean="0"/>
              <a:t>‹nr.›</a:t>
            </a:fld>
            <a:endParaRPr lang="da-DK"/>
          </a:p>
        </p:txBody>
      </p:sp>
      <p:pic>
        <p:nvPicPr>
          <p:cNvPr id="7" name="Billede 6" descr="Et billede, der indeholder Grafik, Font/skrifttype, grafisk design, design&#10;&#10;Automatisk genereret beskrivelse">
            <a:extLst>
              <a:ext uri="{FF2B5EF4-FFF2-40B4-BE49-F238E27FC236}">
                <a16:creationId xmlns:a16="http://schemas.microsoft.com/office/drawing/2014/main" id="{00234C39-352F-134A-8F0B-09042F5CF2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4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480" y="6354998"/>
            <a:ext cx="2713965" cy="3023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35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>
            <a:extLst>
              <a:ext uri="{FF2B5EF4-FFF2-40B4-BE49-F238E27FC236}">
                <a16:creationId xmlns:a16="http://schemas.microsoft.com/office/drawing/2014/main" id="{88101C55-0032-087A-3E23-20DA1009E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34422" y="221171"/>
            <a:ext cx="1850874" cy="1688517"/>
          </a:xfrm>
          <a:prstGeom prst="rect">
            <a:avLst/>
          </a:prstGeom>
        </p:spPr>
      </p:pic>
      <p:pic>
        <p:nvPicPr>
          <p:cNvPr id="11" name="Billede 10" descr="Et billede, der indeholder skærmbillede, Font/skrifttype, Grafik, tekst&#10;&#10;Indhold genereret af kunstig intelligens kan være forkert.">
            <a:extLst>
              <a:ext uri="{FF2B5EF4-FFF2-40B4-BE49-F238E27FC236}">
                <a16:creationId xmlns:a16="http://schemas.microsoft.com/office/drawing/2014/main" id="{240674B2-656C-F7FF-92E1-439C540405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06" b="56356"/>
          <a:stretch/>
        </p:blipFill>
        <p:spPr>
          <a:xfrm>
            <a:off x="-644086" y="306256"/>
            <a:ext cx="5912593" cy="1516969"/>
          </a:xfrm>
          <a:prstGeom prst="rect">
            <a:avLst/>
          </a:prstGeom>
        </p:spPr>
      </p:pic>
      <p:sp>
        <p:nvSpPr>
          <p:cNvPr id="14" name="Undertitel 2">
            <a:extLst>
              <a:ext uri="{FF2B5EF4-FFF2-40B4-BE49-F238E27FC236}">
                <a16:creationId xmlns:a16="http://schemas.microsoft.com/office/drawing/2014/main" id="{E3283D15-D05D-F008-58DB-098D219ED595}"/>
              </a:ext>
            </a:extLst>
          </p:cNvPr>
          <p:cNvSpPr txBox="1">
            <a:spLocks/>
          </p:cNvSpPr>
          <p:nvPr/>
        </p:nvSpPr>
        <p:spPr>
          <a:xfrm>
            <a:off x="857250" y="1954343"/>
            <a:ext cx="5143500" cy="42729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a-DK" sz="2300" i="1" kern="100" dirty="0">
                <a:solidFill>
                  <a:srgbClr val="092D26"/>
                </a:solidFill>
                <a:effectLst/>
                <a:latin typeface="Franklin Gothic Medium" panose="020B06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Kan du svare ”ja” til ét eller flere af disse udsagn?</a:t>
            </a:r>
            <a:endParaRPr lang="da-DK" sz="2300" kern="100" dirty="0">
              <a:solidFill>
                <a:srgbClr val="092D26"/>
              </a:solidFill>
              <a:effectLst/>
              <a:latin typeface="Franklin Gothic Book" panose="020B0503020102020204" pitchFamily="34" charset="0"/>
              <a:ea typeface="Franklin Gothic Book" panose="020B0503020102020204" pitchFamily="34" charset="0"/>
              <a:cs typeface="Tahoma" panose="020B0604030504040204" pitchFamily="34" charset="0"/>
            </a:endParaRPr>
          </a:p>
          <a:p>
            <a:endParaRPr lang="da-DK" dirty="0"/>
          </a:p>
        </p:txBody>
      </p:sp>
      <p:sp>
        <p:nvSpPr>
          <p:cNvPr id="25" name="Undertitel 2">
            <a:extLst>
              <a:ext uri="{FF2B5EF4-FFF2-40B4-BE49-F238E27FC236}">
                <a16:creationId xmlns:a16="http://schemas.microsoft.com/office/drawing/2014/main" id="{E6D26013-FA1D-EFA7-A8AD-F11AA6AA9F1F}"/>
              </a:ext>
            </a:extLst>
          </p:cNvPr>
          <p:cNvSpPr txBox="1">
            <a:spLocks/>
          </p:cNvSpPr>
          <p:nvPr/>
        </p:nvSpPr>
        <p:spPr>
          <a:xfrm>
            <a:off x="652615" y="5115257"/>
            <a:ext cx="5770581" cy="42729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a-DK" sz="8000" kern="100" dirty="0">
                <a:solidFill>
                  <a:srgbClr val="23675B"/>
                </a:solidFill>
                <a:effectLst/>
                <a:latin typeface="Franklin Gothic Medium" panose="020B0603020102020204" pitchFamily="34" charset="0"/>
                <a:ea typeface="Franklin Gothic Book" panose="020B0503020102020204" pitchFamily="34" charset="0"/>
                <a:cs typeface="Tahoma" panose="020B0604030504040204" pitchFamily="34" charset="0"/>
              </a:rPr>
              <a:t>Så er valgfaget Junioridrætsleder lige noget for dig!</a:t>
            </a:r>
          </a:p>
          <a:p>
            <a:endParaRPr lang="da-DK" dirty="0"/>
          </a:p>
        </p:txBody>
      </p:sp>
      <p:sp>
        <p:nvSpPr>
          <p:cNvPr id="29" name="Rektangel: afrundede hjørner 28">
            <a:extLst>
              <a:ext uri="{FF2B5EF4-FFF2-40B4-BE49-F238E27FC236}">
                <a16:creationId xmlns:a16="http://schemas.microsoft.com/office/drawing/2014/main" id="{7645ABD7-8F98-48FC-A0E9-590890B9E800}"/>
              </a:ext>
            </a:extLst>
          </p:cNvPr>
          <p:cNvSpPr/>
          <p:nvPr/>
        </p:nvSpPr>
        <p:spPr>
          <a:xfrm>
            <a:off x="543708" y="5652137"/>
            <a:ext cx="5770581" cy="3947607"/>
          </a:xfrm>
          <a:prstGeom prst="roundRect">
            <a:avLst/>
          </a:prstGeom>
          <a:noFill/>
          <a:ln w="50800">
            <a:solidFill>
              <a:srgbClr val="23675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Segoe UI Emoji" panose="020B0502040204020203" pitchFamily="34" charset="0"/>
              </a:rPr>
              <a:t>Få et fedt samarbejde sammen med dine venner fra skolen.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Segoe UI Emoji" panose="020B0502040204020203" pitchFamily="34" charset="0"/>
              </a:rPr>
              <a:t>Bliv en super-instruktør.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</a:rPr>
              <a:t>Få et diplom og masser af sjov.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</a:rPr>
              <a:t>Lær at håndtere konflikter som en pro.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Segoe UI Emoji" panose="020B0502040204020203" pitchFamily="34" charset="0"/>
              </a:rPr>
              <a:t>Vær med til at styrke fællesskabet for andre.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kern="100" dirty="0">
                <a:solidFill>
                  <a:srgbClr val="23675B"/>
                </a:solidFill>
                <a:latin typeface="Franklin Gothic Book" panose="020B0503020102020204" pitchFamily="34" charset="0"/>
                <a:ea typeface="Franklin Gothic Book" panose="020B0503020102020204" pitchFamily="34" charset="0"/>
                <a:cs typeface="Segoe UI Emoji" panose="020B0502040204020203" pitchFamily="34" charset="0"/>
              </a:rPr>
              <a:t>Få personlig og faglig udvikling, du kan bruge i skolen og andre steder.</a:t>
            </a:r>
          </a:p>
          <a:p>
            <a:endParaRPr lang="da-DK" dirty="0">
              <a:solidFill>
                <a:srgbClr val="23675B"/>
              </a:solidFill>
            </a:endParaRPr>
          </a:p>
          <a:p>
            <a:r>
              <a:rPr lang="da-DK" dirty="0">
                <a:solidFill>
                  <a:srgbClr val="23675B"/>
                </a:solidFill>
              </a:rPr>
              <a:t>INDSÆT DIN EGEN TEKST LOKALT FRA SKOLEN OG SLET EVT…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dirty="0"/>
          </a:p>
        </p:txBody>
      </p:sp>
      <p:pic>
        <p:nvPicPr>
          <p:cNvPr id="7" name="Billede 6" descr="Et billede, der indeholder Grafik&#10;&#10;AI-genereret indhold kan være ukorrekt.">
            <a:extLst>
              <a:ext uri="{FF2B5EF4-FFF2-40B4-BE49-F238E27FC236}">
                <a16:creationId xmlns:a16="http://schemas.microsoft.com/office/drawing/2014/main" id="{1A0002DE-2C45-B35D-921B-372C0AE5E0F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26" t="22173" r="13786" b="38163"/>
          <a:stretch>
            <a:fillRect/>
          </a:stretch>
        </p:blipFill>
        <p:spPr>
          <a:xfrm flipH="1" flipV="1">
            <a:off x="398715" y="2145027"/>
            <a:ext cx="1781070" cy="1489485"/>
          </a:xfrm>
          <a:prstGeom prst="rect">
            <a:avLst/>
          </a:prstGeom>
        </p:spPr>
      </p:pic>
      <p:grpSp>
        <p:nvGrpSpPr>
          <p:cNvPr id="10" name="Gruppe 9">
            <a:extLst>
              <a:ext uri="{FF2B5EF4-FFF2-40B4-BE49-F238E27FC236}">
                <a16:creationId xmlns:a16="http://schemas.microsoft.com/office/drawing/2014/main" id="{32FE6969-C9B3-1C77-8324-C466E9632C77}"/>
              </a:ext>
            </a:extLst>
          </p:cNvPr>
          <p:cNvGrpSpPr/>
          <p:nvPr/>
        </p:nvGrpSpPr>
        <p:grpSpPr>
          <a:xfrm>
            <a:off x="2324048" y="2254728"/>
            <a:ext cx="1870800" cy="1646379"/>
            <a:chOff x="2356937" y="5119758"/>
            <a:chExt cx="1781070" cy="1489485"/>
          </a:xfrm>
        </p:grpSpPr>
        <p:pic>
          <p:nvPicPr>
            <p:cNvPr id="12" name="Billede 11" descr="Et billede, der indeholder Grafik&#10;&#10;AI-genereret indhold kan være ukorrekt.">
              <a:extLst>
                <a:ext uri="{FF2B5EF4-FFF2-40B4-BE49-F238E27FC236}">
                  <a16:creationId xmlns:a16="http://schemas.microsoft.com/office/drawing/2014/main" id="{4D4B737F-BDB9-FB06-0890-F80C836F17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26" t="22173" r="13786" b="38163"/>
            <a:stretch>
              <a:fillRect/>
            </a:stretch>
          </p:blipFill>
          <p:spPr>
            <a:xfrm flipH="1">
              <a:off x="2356937" y="5119758"/>
              <a:ext cx="1781070" cy="1489485"/>
            </a:xfrm>
            <a:prstGeom prst="rect">
              <a:avLst/>
            </a:prstGeom>
          </p:spPr>
        </p:pic>
        <p:sp>
          <p:nvSpPr>
            <p:cNvPr id="21" name="Tekstfelt 20">
              <a:extLst>
                <a:ext uri="{FF2B5EF4-FFF2-40B4-BE49-F238E27FC236}">
                  <a16:creationId xmlns:a16="http://schemas.microsoft.com/office/drawing/2014/main" id="{19F66A4D-FAED-3793-C715-E85BBF69F810}"/>
                </a:ext>
              </a:extLst>
            </p:cNvPr>
            <p:cNvSpPr txBox="1"/>
            <p:nvPr/>
          </p:nvSpPr>
          <p:spPr>
            <a:xfrm>
              <a:off x="2608055" y="5355272"/>
              <a:ext cx="1444526" cy="7486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da-DK" sz="1400" kern="100" dirty="0">
                  <a:solidFill>
                    <a:schemeClr val="bg1"/>
                  </a:solidFill>
                  <a:latin typeface="Dreaming Outloud Pro" panose="03050502040302030504" pitchFamily="66" charset="0"/>
                  <a:ea typeface="Franklin Gothic Book" panose="020B0503020102020204" pitchFamily="34" charset="0"/>
                  <a:cs typeface="Tahoma" panose="020B0604030504040204" pitchFamily="34" charset="0"/>
                </a:rPr>
                <a:t>Jeg vil gerne være et forbillede for de yngre elever</a:t>
              </a:r>
              <a:endParaRPr lang="da-DK" sz="1200" kern="100" dirty="0">
                <a:solidFill>
                  <a:schemeClr val="bg1"/>
                </a:solidFill>
                <a:ea typeface="Franklin Gothic Book" panose="020B050302010202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2" name="Gruppe 21">
            <a:extLst>
              <a:ext uri="{FF2B5EF4-FFF2-40B4-BE49-F238E27FC236}">
                <a16:creationId xmlns:a16="http://schemas.microsoft.com/office/drawing/2014/main" id="{67795563-76CF-7730-E486-981ED5BFAA6A}"/>
              </a:ext>
            </a:extLst>
          </p:cNvPr>
          <p:cNvGrpSpPr/>
          <p:nvPr/>
        </p:nvGrpSpPr>
        <p:grpSpPr>
          <a:xfrm>
            <a:off x="4438870" y="2194554"/>
            <a:ext cx="1781070" cy="1489485"/>
            <a:chOff x="857250" y="5010019"/>
            <a:chExt cx="1781070" cy="1489485"/>
          </a:xfrm>
        </p:grpSpPr>
        <p:pic>
          <p:nvPicPr>
            <p:cNvPr id="23" name="Billede 22" descr="Et billede, der indeholder Grafik&#10;&#10;AI-genereret indhold kan være ukorrekt.">
              <a:extLst>
                <a:ext uri="{FF2B5EF4-FFF2-40B4-BE49-F238E27FC236}">
                  <a16:creationId xmlns:a16="http://schemas.microsoft.com/office/drawing/2014/main" id="{74E30A28-C742-CA93-9FE8-0D9649F09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26" t="22173" r="13786" b="38163"/>
            <a:stretch>
              <a:fillRect/>
            </a:stretch>
          </p:blipFill>
          <p:spPr>
            <a:xfrm flipV="1">
              <a:off x="857250" y="5010019"/>
              <a:ext cx="1781070" cy="1489485"/>
            </a:xfrm>
            <a:prstGeom prst="rect">
              <a:avLst/>
            </a:prstGeom>
          </p:spPr>
        </p:pic>
        <p:sp>
          <p:nvSpPr>
            <p:cNvPr id="24" name="Tekstfelt 23">
              <a:extLst>
                <a:ext uri="{FF2B5EF4-FFF2-40B4-BE49-F238E27FC236}">
                  <a16:creationId xmlns:a16="http://schemas.microsoft.com/office/drawing/2014/main" id="{5A557E4C-46CC-EB23-DE09-0E8E6E63AB48}"/>
                </a:ext>
              </a:extLst>
            </p:cNvPr>
            <p:cNvSpPr txBox="1"/>
            <p:nvPr/>
          </p:nvSpPr>
          <p:spPr>
            <a:xfrm>
              <a:off x="921407" y="5439533"/>
              <a:ext cx="1445059" cy="827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da-DK" sz="1400" kern="100" dirty="0">
                  <a:solidFill>
                    <a:schemeClr val="bg1"/>
                  </a:solidFill>
                  <a:latin typeface="Dreaming Outloud Pro" panose="03050502040302030504" pitchFamily="66" charset="0"/>
                  <a:ea typeface="Franklin Gothic Book" panose="020B0503020102020204" pitchFamily="34" charset="0"/>
                  <a:cs typeface="Tahoma" panose="020B0604030504040204" pitchFamily="34" charset="0"/>
                </a:rPr>
                <a:t>Jeg vil gerne gøre noget godt for andre</a:t>
              </a:r>
              <a:endParaRPr lang="da-DK" sz="1200" kern="100" dirty="0">
                <a:solidFill>
                  <a:schemeClr val="bg1"/>
                </a:solidFill>
                <a:ea typeface="Franklin Gothic Book" panose="020B050302010202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26" name="Gruppe 25">
            <a:extLst>
              <a:ext uri="{FF2B5EF4-FFF2-40B4-BE49-F238E27FC236}">
                <a16:creationId xmlns:a16="http://schemas.microsoft.com/office/drawing/2014/main" id="{965EDBEB-6FB7-B4D8-C28D-E01FC014518C}"/>
              </a:ext>
            </a:extLst>
          </p:cNvPr>
          <p:cNvGrpSpPr/>
          <p:nvPr/>
        </p:nvGrpSpPr>
        <p:grpSpPr>
          <a:xfrm>
            <a:off x="721943" y="3427467"/>
            <a:ext cx="1781070" cy="1489485"/>
            <a:chOff x="857250" y="5010019"/>
            <a:chExt cx="1781070" cy="1489485"/>
          </a:xfrm>
        </p:grpSpPr>
        <p:pic>
          <p:nvPicPr>
            <p:cNvPr id="27" name="Billede 26" descr="Et billede, der indeholder Grafik&#10;&#10;AI-genereret indhold kan være ukorrekt.">
              <a:extLst>
                <a:ext uri="{FF2B5EF4-FFF2-40B4-BE49-F238E27FC236}">
                  <a16:creationId xmlns:a16="http://schemas.microsoft.com/office/drawing/2014/main" id="{6A486D63-F49E-AF44-2075-081C52217E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26" t="22173" r="13786" b="38163"/>
            <a:stretch>
              <a:fillRect/>
            </a:stretch>
          </p:blipFill>
          <p:spPr>
            <a:xfrm flipV="1">
              <a:off x="857250" y="5010019"/>
              <a:ext cx="1781070" cy="1489485"/>
            </a:xfrm>
            <a:prstGeom prst="rect">
              <a:avLst/>
            </a:prstGeom>
          </p:spPr>
        </p:pic>
        <p:sp>
          <p:nvSpPr>
            <p:cNvPr id="28" name="Tekstfelt 27">
              <a:extLst>
                <a:ext uri="{FF2B5EF4-FFF2-40B4-BE49-F238E27FC236}">
                  <a16:creationId xmlns:a16="http://schemas.microsoft.com/office/drawing/2014/main" id="{9983A8C3-1986-1D18-7C0E-7ECDBB9FDAC8}"/>
                </a:ext>
              </a:extLst>
            </p:cNvPr>
            <p:cNvSpPr txBox="1"/>
            <p:nvPr/>
          </p:nvSpPr>
          <p:spPr>
            <a:xfrm>
              <a:off x="899767" y="5380856"/>
              <a:ext cx="1445059" cy="1075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da-DK" sz="1400" kern="100" dirty="0">
                  <a:solidFill>
                    <a:schemeClr val="bg1"/>
                  </a:solidFill>
                  <a:latin typeface="Dreaming Outloud Pro" panose="03050502040302030504" pitchFamily="66" charset="0"/>
                  <a:ea typeface="Franklin Gothic Book" panose="020B0503020102020204" pitchFamily="34" charset="0"/>
                  <a:cs typeface="Tahoma" panose="020B0604030504040204" pitchFamily="34" charset="0"/>
                </a:rPr>
                <a:t>Jeg vil gerne prøve at være instruktør eller frivillig</a:t>
              </a:r>
              <a:endParaRPr lang="da-DK" sz="1200" kern="100" dirty="0">
                <a:solidFill>
                  <a:schemeClr val="bg1"/>
                </a:solidFill>
                <a:ea typeface="Franklin Gothic Book" panose="020B050302010202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6" name="Gruppe 35">
            <a:extLst>
              <a:ext uri="{FF2B5EF4-FFF2-40B4-BE49-F238E27FC236}">
                <a16:creationId xmlns:a16="http://schemas.microsoft.com/office/drawing/2014/main" id="{BF018F90-8F16-BE4E-14C5-8792572CCA6A}"/>
              </a:ext>
            </a:extLst>
          </p:cNvPr>
          <p:cNvGrpSpPr/>
          <p:nvPr/>
        </p:nvGrpSpPr>
        <p:grpSpPr>
          <a:xfrm>
            <a:off x="2677707" y="3654517"/>
            <a:ext cx="1781070" cy="1489485"/>
            <a:chOff x="857250" y="5010019"/>
            <a:chExt cx="1781070" cy="1489485"/>
          </a:xfrm>
        </p:grpSpPr>
        <p:pic>
          <p:nvPicPr>
            <p:cNvPr id="37" name="Billede 36" descr="Et billede, der indeholder Grafik&#10;&#10;AI-genereret indhold kan være ukorrekt.">
              <a:extLst>
                <a:ext uri="{FF2B5EF4-FFF2-40B4-BE49-F238E27FC236}">
                  <a16:creationId xmlns:a16="http://schemas.microsoft.com/office/drawing/2014/main" id="{D6CB76E0-2181-043B-F82B-410C03FD59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26" t="22173" r="13786" b="38163"/>
            <a:stretch>
              <a:fillRect/>
            </a:stretch>
          </p:blipFill>
          <p:spPr>
            <a:xfrm>
              <a:off x="857250" y="5010019"/>
              <a:ext cx="1781070" cy="1489485"/>
            </a:xfrm>
            <a:prstGeom prst="rect">
              <a:avLst/>
            </a:prstGeom>
          </p:spPr>
        </p:pic>
        <p:sp>
          <p:nvSpPr>
            <p:cNvPr id="38" name="Tekstfelt 37">
              <a:extLst>
                <a:ext uri="{FF2B5EF4-FFF2-40B4-BE49-F238E27FC236}">
                  <a16:creationId xmlns:a16="http://schemas.microsoft.com/office/drawing/2014/main" id="{7B489D85-3D83-D0C0-1C2F-7E8463952207}"/>
                </a:ext>
              </a:extLst>
            </p:cNvPr>
            <p:cNvSpPr txBox="1"/>
            <p:nvPr/>
          </p:nvSpPr>
          <p:spPr>
            <a:xfrm>
              <a:off x="933984" y="5224715"/>
              <a:ext cx="1421056" cy="827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da-DK" sz="1400" kern="100" dirty="0">
                  <a:solidFill>
                    <a:schemeClr val="bg1"/>
                  </a:solidFill>
                  <a:latin typeface="Dreaming Outloud Pro" panose="03050502040302030504" pitchFamily="66" charset="0"/>
                  <a:ea typeface="Franklin Gothic Book" panose="020B0503020102020204" pitchFamily="34" charset="0"/>
                  <a:cs typeface="Tahoma" panose="020B0604030504040204" pitchFamily="34" charset="0"/>
                </a:rPr>
                <a:t>Jeg vil gerne øve mig i at tale foran mange</a:t>
              </a:r>
              <a:endParaRPr lang="da-DK" sz="1200" kern="100" dirty="0">
                <a:solidFill>
                  <a:schemeClr val="bg1"/>
                </a:solidFill>
                <a:ea typeface="Franklin Gothic Book" panose="020B050302010202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9" name="Gruppe 38">
            <a:extLst>
              <a:ext uri="{FF2B5EF4-FFF2-40B4-BE49-F238E27FC236}">
                <a16:creationId xmlns:a16="http://schemas.microsoft.com/office/drawing/2014/main" id="{8FE1BA1A-0ACC-59CB-D3D1-C8114E59730F}"/>
              </a:ext>
            </a:extLst>
          </p:cNvPr>
          <p:cNvGrpSpPr/>
          <p:nvPr/>
        </p:nvGrpSpPr>
        <p:grpSpPr>
          <a:xfrm flipH="1">
            <a:off x="4252231" y="3595785"/>
            <a:ext cx="1781070" cy="1489485"/>
            <a:chOff x="857250" y="5010019"/>
            <a:chExt cx="1781070" cy="1489485"/>
          </a:xfrm>
        </p:grpSpPr>
        <p:pic>
          <p:nvPicPr>
            <p:cNvPr id="40" name="Billede 39" descr="Et billede, der indeholder Grafik&#10;&#10;AI-genereret indhold kan være ukorrekt.">
              <a:extLst>
                <a:ext uri="{FF2B5EF4-FFF2-40B4-BE49-F238E27FC236}">
                  <a16:creationId xmlns:a16="http://schemas.microsoft.com/office/drawing/2014/main" id="{C079041A-91FA-F4F3-EE3B-4BE1B52D8C6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126" t="22173" r="13786" b="38163"/>
            <a:stretch>
              <a:fillRect/>
            </a:stretch>
          </p:blipFill>
          <p:spPr>
            <a:xfrm flipV="1">
              <a:off x="857250" y="5010019"/>
              <a:ext cx="1781070" cy="1489485"/>
            </a:xfrm>
            <a:prstGeom prst="rect">
              <a:avLst/>
            </a:prstGeom>
          </p:spPr>
        </p:pic>
        <p:sp>
          <p:nvSpPr>
            <p:cNvPr id="54" name="Tekstfelt 53">
              <a:extLst>
                <a:ext uri="{FF2B5EF4-FFF2-40B4-BE49-F238E27FC236}">
                  <a16:creationId xmlns:a16="http://schemas.microsoft.com/office/drawing/2014/main" id="{9CD9152E-FEE1-ADDD-3C6E-E6E29A76A088}"/>
                </a:ext>
              </a:extLst>
            </p:cNvPr>
            <p:cNvSpPr txBox="1"/>
            <p:nvPr/>
          </p:nvSpPr>
          <p:spPr>
            <a:xfrm>
              <a:off x="868331" y="5480748"/>
              <a:ext cx="1565294" cy="8275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5000"/>
                </a:lnSpc>
                <a:spcAft>
                  <a:spcPts val="800"/>
                </a:spcAft>
              </a:pPr>
              <a:r>
                <a:rPr lang="da-DK" sz="1400" kern="100" dirty="0">
                  <a:solidFill>
                    <a:schemeClr val="bg1"/>
                  </a:solidFill>
                  <a:latin typeface="Dreaming Outloud Pro" panose="03050502040302030504" pitchFamily="66" charset="0"/>
                  <a:ea typeface="Franklin Gothic Book" panose="020B0503020102020204" pitchFamily="34" charset="0"/>
                  <a:cs typeface="Tahoma" panose="020B0604030504040204" pitchFamily="34" charset="0"/>
                </a:rPr>
                <a:t>Jeg kan godt lide at samarbejde og arrangere</a:t>
              </a:r>
              <a:endParaRPr lang="da-DK" sz="1200" kern="100" dirty="0">
                <a:solidFill>
                  <a:schemeClr val="bg1"/>
                </a:solidFill>
                <a:ea typeface="Franklin Gothic Book" panose="020B050302010202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55" name="Tekstfelt 54">
            <a:extLst>
              <a:ext uri="{FF2B5EF4-FFF2-40B4-BE49-F238E27FC236}">
                <a16:creationId xmlns:a16="http://schemas.microsoft.com/office/drawing/2014/main" id="{70951927-AA74-B612-BB2A-3ABC65772897}"/>
              </a:ext>
            </a:extLst>
          </p:cNvPr>
          <p:cNvSpPr txBox="1"/>
          <p:nvPr/>
        </p:nvSpPr>
        <p:spPr>
          <a:xfrm flipH="1">
            <a:off x="754945" y="2622809"/>
            <a:ext cx="1220007" cy="827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a-DK" sz="1400" kern="100" dirty="0">
                <a:solidFill>
                  <a:schemeClr val="bg1"/>
                </a:solidFill>
                <a:latin typeface="Dreaming Outloud Pro" panose="03050502040302030504" pitchFamily="66" charset="0"/>
                <a:ea typeface="Franklin Gothic Book" panose="020B0503020102020204" pitchFamily="34" charset="0"/>
                <a:cs typeface="Tahoma" panose="020B0604030504040204" pitchFamily="34" charset="0"/>
              </a:rPr>
              <a:t>Jeg er vild med idræt og bevægelse</a:t>
            </a:r>
            <a:endParaRPr lang="da-DK" sz="1200" kern="100" dirty="0">
              <a:solidFill>
                <a:schemeClr val="bg1"/>
              </a:solidFill>
              <a:ea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83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3CC15-E558-EAB5-3423-6CE1EC4B4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lede 10" descr="Et billede, der indeholder skærmbillede, Font/skrifttype, Grafik, tekst&#10;&#10;Indhold genereret af kunstig intelligens kan være forkert.">
            <a:extLst>
              <a:ext uri="{FF2B5EF4-FFF2-40B4-BE49-F238E27FC236}">
                <a16:creationId xmlns:a16="http://schemas.microsoft.com/office/drawing/2014/main" id="{3824EFA1-3779-298B-1555-AF9F39726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06" b="56356"/>
          <a:stretch/>
        </p:blipFill>
        <p:spPr>
          <a:xfrm>
            <a:off x="3453866" y="8745193"/>
            <a:ext cx="3685157" cy="945485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04C8B46A-3FB6-9232-3E88-4266211E2E7D}"/>
              </a:ext>
            </a:extLst>
          </p:cNvPr>
          <p:cNvSpPr txBox="1"/>
          <p:nvPr/>
        </p:nvSpPr>
        <p:spPr>
          <a:xfrm>
            <a:off x="651162" y="1204854"/>
            <a:ext cx="5912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23675B"/>
                </a:solidFill>
                <a:latin typeface="Franklin Gothic Book" panose="020B0503020102020204" pitchFamily="34" charset="0"/>
              </a:rPr>
              <a:t>Du får et skoleår fyldt med idræt, gode kammerater og personlig udvikling.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38E5B684-EEAF-0378-79D8-63C7D8A55FE0}"/>
              </a:ext>
            </a:extLst>
          </p:cNvPr>
          <p:cNvSpPr txBox="1"/>
          <p:nvPr/>
        </p:nvSpPr>
        <p:spPr>
          <a:xfrm>
            <a:off x="651162" y="570924"/>
            <a:ext cx="5250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dirty="0">
                <a:solidFill>
                  <a:srgbClr val="23675B"/>
                </a:solidFill>
                <a:latin typeface="Franklin Gothic Demi" panose="020B0703020102020204" pitchFamily="34" charset="0"/>
              </a:rPr>
              <a:t>Er du nysgerrig på mere?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9CD12C6-2989-A8AD-C220-7918CA8AE214}"/>
              </a:ext>
            </a:extLst>
          </p:cNvPr>
          <p:cNvSpPr txBox="1"/>
          <p:nvPr/>
        </p:nvSpPr>
        <p:spPr>
          <a:xfrm>
            <a:off x="2189016" y="2501746"/>
            <a:ext cx="2175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srgbClr val="23675B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Læs mere om Junioridrætsleder</a:t>
            </a:r>
          </a:p>
        </p:txBody>
      </p:sp>
      <p:pic>
        <p:nvPicPr>
          <p:cNvPr id="8" name="Billede 7" descr="Et billede, der indeholder Grafik, design&#10;&#10;Indhold genereret af kunstig intelligens kan være forkert.">
            <a:extLst>
              <a:ext uri="{FF2B5EF4-FFF2-40B4-BE49-F238E27FC236}">
                <a16:creationId xmlns:a16="http://schemas.microsoft.com/office/drawing/2014/main" id="{4C9F504E-3A20-27A8-06A7-E1F82F73CC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84246" flipV="1">
            <a:off x="2113034" y="1957308"/>
            <a:ext cx="492107" cy="517506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5A75AE14-FBB3-2A34-5DE1-A967F1D5D459}"/>
              </a:ext>
            </a:extLst>
          </p:cNvPr>
          <p:cNvSpPr txBox="1"/>
          <p:nvPr/>
        </p:nvSpPr>
        <p:spPr>
          <a:xfrm>
            <a:off x="651162" y="3641261"/>
            <a:ext cx="550025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600" dirty="0">
                <a:solidFill>
                  <a:srgbClr val="23675B"/>
                </a:solidFill>
                <a:latin typeface="Franklin Gothic Demi" panose="020B0703020102020204" pitchFamily="34" charset="0"/>
              </a:rPr>
              <a:t>Valgfagets indhold</a:t>
            </a:r>
            <a:br>
              <a:rPr lang="da-DK" sz="1600" dirty="0">
                <a:solidFill>
                  <a:srgbClr val="23675B"/>
                </a:solidFill>
                <a:latin typeface="Franklin Gothic Demi" panose="020B0703020102020204" pitchFamily="34" charset="0"/>
              </a:rPr>
            </a:br>
            <a:endParaRPr lang="da-DK" sz="1600" dirty="0">
              <a:solidFill>
                <a:srgbClr val="23675B"/>
              </a:solidFill>
              <a:latin typeface="Franklin Gothic Demi" panose="020B07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1: Introduktion</a:t>
            </a:r>
            <a:br>
              <a:rPr lang="da-DK" sz="1200" dirty="0">
                <a:latin typeface="Franklin Gothic Demi" panose="020B0703020102020204" pitchFamily="34" charset="0"/>
              </a:rPr>
            </a:br>
            <a:endParaRPr lang="da-DK" sz="1200" dirty="0">
              <a:latin typeface="Franklin Gothic Demi" panose="020B07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2: Junioridrætslederrollen, kommunikation og samarbejde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Hvad er dit ansvar, og hvad skal du tænke over, når du samarbejder i et team?</a:t>
            </a:r>
            <a:br>
              <a:rPr lang="da-DK" sz="1200" dirty="0">
                <a:latin typeface="Franklin Gothic Book" panose="020B0503020102020204" pitchFamily="34" charset="0"/>
              </a:rPr>
            </a:br>
            <a:endParaRPr lang="da-DK" sz="1200" dirty="0">
              <a:latin typeface="Franklin Gothic Book" panose="020B05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3: Motorisk udvikling 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Du skal lære noget om børns krop og motorik, så du ved hvad de kan, og hvad de skal lære at kunne med kroppen.</a:t>
            </a:r>
          </a:p>
          <a:p>
            <a:endParaRPr lang="da-DK" sz="1200" i="1" dirty="0">
              <a:latin typeface="Franklin Gothic Book" panose="020B05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4: Planlægning og formidling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Hvordan planlægger og gennemfører I en sjov time med gode lege og aktiviteter, der passer til børnene?</a:t>
            </a:r>
          </a:p>
          <a:p>
            <a:endParaRPr lang="da-DK" sz="1200" i="1" dirty="0">
              <a:latin typeface="Franklin Gothic Book" panose="020B05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5: Aktivitetsudvikling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Du får værktøjer til at udvikle og justere aktiviteterne, så de bliver endnu bedre. Du lærer også, hvordan I gør børnene motiverede.</a:t>
            </a:r>
          </a:p>
          <a:p>
            <a:endParaRPr lang="da-DK" sz="1200" i="1" dirty="0">
              <a:latin typeface="Franklin Gothic Book" panose="020B05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6: Idrætsmiljø, ansøgning og jobsamtale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Det danske foreningsliv er helt unikt. I skal tale om, hvad en forening er, og hvordan man kan bidrage. Du får også redskaber til at skrive en ansøgning og lære at gå til jobsamtale.</a:t>
            </a:r>
          </a:p>
          <a:p>
            <a:endParaRPr lang="da-DK" sz="1200" dirty="0">
              <a:latin typeface="Franklin Gothic Book" panose="020B0503020102020204" pitchFamily="34" charset="0"/>
            </a:endParaRPr>
          </a:p>
          <a:p>
            <a:r>
              <a:rPr lang="da-DK" sz="1200" dirty="0">
                <a:latin typeface="Franklin Gothic Demi" panose="020B0703020102020204" pitchFamily="34" charset="0"/>
              </a:rPr>
              <a:t>Modul 7: Praktik</a:t>
            </a:r>
          </a:p>
          <a:p>
            <a:r>
              <a:rPr lang="da-DK" sz="1200" i="1" dirty="0">
                <a:latin typeface="Franklin Gothic Book" panose="020B0503020102020204" pitchFamily="34" charset="0"/>
              </a:rPr>
              <a:t>I skal ud og afprøve alt det, I har lært. Det kan være i SFO’en, en idrætstime for de yngre klasser, i en forening eller børnehave.</a:t>
            </a:r>
          </a:p>
        </p:txBody>
      </p:sp>
      <p:pic>
        <p:nvPicPr>
          <p:cNvPr id="12" name="Billede 11" descr="Et billede, der indeholder Font/skrifttype, Grafik, grafisk design, tekst&#10;&#10;Indhold genereret af kunstig intelligens kan være forkert.">
            <a:extLst>
              <a:ext uri="{FF2B5EF4-FFF2-40B4-BE49-F238E27FC236}">
                <a16:creationId xmlns:a16="http://schemas.microsoft.com/office/drawing/2014/main" id="{0708DFA7-8DE7-3B94-BC89-736A62E8D5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2" y="9228288"/>
            <a:ext cx="1707926" cy="462390"/>
          </a:xfrm>
          <a:prstGeom prst="rect">
            <a:avLst/>
          </a:prstGeom>
        </p:spPr>
      </p:pic>
      <p:pic>
        <p:nvPicPr>
          <p:cNvPr id="7" name="Billede 6" descr="Et billede, der indeholder skærmbillede, mønster, cirkel, Grafik&#10;&#10;AI-genereret indhold kan være ukorrekt.">
            <a:extLst>
              <a:ext uri="{FF2B5EF4-FFF2-40B4-BE49-F238E27FC236}">
                <a16:creationId xmlns:a16="http://schemas.microsoft.com/office/drawing/2014/main" id="{C209088C-F648-8D01-0942-312FBF7ADFB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62" y="1851792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68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2" id="{5B8E19E4-D2DF-410E-B293-629487E6340C}" vid="{6DB2AAC5-9DDC-41A5-A5D8-9F8F53699609}"/>
    </a:ext>
  </a:extLst>
</a:theme>
</file>

<file path=ppt/theme/theme2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2" id="{5B8E19E4-D2DF-410E-B293-629487E6340C}" vid="{F73CF3B0-1AE7-420D-A584-2ED4501A6010}"/>
    </a:ext>
  </a:extLst>
</a:theme>
</file>

<file path=ppt/theme/theme3.xml><?xml version="1.0" encoding="utf-8"?>
<a:theme xmlns:a="http://schemas.openxmlformats.org/drawingml/2006/main" name="1_Brugerdefineret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d xmlns="81bfc0fc-fa50-424d-a493-21478acbed87" xsi:nil="true"/>
    <Person xmlns="81bfc0fc-fa50-424d-a493-21478acbed87">
      <UserInfo>
        <DisplayName/>
        <AccountId xsi:nil="true"/>
        <AccountType/>
      </UserInfo>
    </Person>
    <lcf76f155ced4ddcb4097134ff3c332f xmlns="81bfc0fc-fa50-424d-a493-21478acbed87">
      <Terms xmlns="http://schemas.microsoft.com/office/infopath/2007/PartnerControls"/>
    </lcf76f155ced4ddcb4097134ff3c332f>
    <TaxCatchAll xmlns="a6b8c868-ec31-4e6b-9c71-b26c6de7673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B30A75C5FF29A468BB28561661D9765" ma:contentTypeVersion="18" ma:contentTypeDescription="Opret et nyt dokument." ma:contentTypeScope="" ma:versionID="acabc093a0460a3226e58c84eff75c85">
  <xsd:schema xmlns:xsd="http://www.w3.org/2001/XMLSchema" xmlns:xs="http://www.w3.org/2001/XMLSchema" xmlns:p="http://schemas.microsoft.com/office/2006/metadata/properties" xmlns:ns2="81bfc0fc-fa50-424d-a493-21478acbed87" xmlns:ns3="a6b8c868-ec31-4e6b-9c71-b26c6de76732" targetNamespace="http://schemas.microsoft.com/office/2006/metadata/properties" ma:root="true" ma:fieldsID="7b109fc9c1ef0b6fd2c4396cf245da88" ns2:_="" ns3:_="">
    <xsd:import namespace="81bfc0fc-fa50-424d-a493-21478acbed87"/>
    <xsd:import namespace="a6b8c868-ec31-4e6b-9c71-b26c6de767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Tid" minOccurs="0"/>
                <xsd:element ref="ns2:Pers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fc0fc-fa50-424d-a493-21478acbed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2b5d1aef-e59f-41ea-b1ea-c553baa687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id" ma:index="23" nillable="true" ma:displayName="Tid" ma:format="DateOnly" ma:internalName="Tid">
      <xsd:simpleType>
        <xsd:restriction base="dms:DateTime"/>
      </xsd:simpleType>
    </xsd:element>
    <xsd:element name="Person" ma:index="24" nillable="true" ma:displayName="Person" ma:format="Dropdown" ma:list="UserInfo" ma:SharePointGroup="0" ma:internalName="Perso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8c868-ec31-4e6b-9c71-b26c6de7673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60f2a0-6cd8-4ab1-83b3-ee021ebc1941}" ma:internalName="TaxCatchAll" ma:showField="CatchAllData" ma:web="a6b8c868-ec31-4e6b-9c71-b26c6de767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E55A18-D560-473B-B267-E22BB583F7A0}">
  <ds:schemaRefs>
    <ds:schemaRef ds:uri="http://schemas.microsoft.com/office/2006/metadata/properties"/>
    <ds:schemaRef ds:uri="http://schemas.microsoft.com/office/infopath/2007/PartnerControls"/>
    <ds:schemaRef ds:uri="81bfc0fc-fa50-424d-a493-21478acbed87"/>
    <ds:schemaRef ds:uri="a6b8c868-ec31-4e6b-9c71-b26c6de76732"/>
  </ds:schemaRefs>
</ds:datastoreItem>
</file>

<file path=customXml/itemProps2.xml><?xml version="1.0" encoding="utf-8"?>
<ds:datastoreItem xmlns:ds="http://schemas.openxmlformats.org/officeDocument/2006/customXml" ds:itemID="{0D3CCE97-7D90-488D-A9D4-41FEB4D633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AAA3A9-F844-460A-997E-3BE29E366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bfc0fc-fa50-424d-a493-21478acbed87"/>
    <ds:schemaRef ds:uri="a6b8c868-ec31-4e6b-9c71-b26c6de767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Dansk Skoleidræt PP skabelon 2023 stående</Template>
  <TotalTime>365</TotalTime>
  <Words>370</Words>
  <Application>Microsoft Office PowerPoint</Application>
  <PresentationFormat>A4-papir (210 x 297 mm)</PresentationFormat>
  <Paragraphs>37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9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2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Dreaming Outloud Pro</vt:lpstr>
      <vt:lpstr>Franklin Gothic Book</vt:lpstr>
      <vt:lpstr>Franklin Gothic Demi</vt:lpstr>
      <vt:lpstr>Franklin Gothic Medium</vt:lpstr>
      <vt:lpstr>Office-tema</vt:lpstr>
      <vt:lpstr>Brugerdefineret design</vt:lpstr>
      <vt:lpstr>1_Brugerdefineret design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 Bukhave Lund</dc:creator>
  <cp:lastModifiedBy>Maj Bukhave Lund</cp:lastModifiedBy>
  <cp:revision>1</cp:revision>
  <dcterms:created xsi:type="dcterms:W3CDTF">2025-05-27T07:10:03Z</dcterms:created>
  <dcterms:modified xsi:type="dcterms:W3CDTF">2025-06-10T13:21:04Z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0x0101006B30A75C5FF29A468BB28561661D9765</vt:lpwstr>
  </property>
  <property fmtid="{D5CDD505-2E9C-101B-9397-08002B2CF9AE}" pid="3" name="MediaServiceImageTags">
    <vt:lpwstr/>
  </property>
</Properties>
</file>