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3"/>
  </p:sldMasterIdLst>
  <p:handoutMasterIdLst>
    <p:handoutMasterId r:id="rId33"/>
  </p:handoutMasterIdLst>
  <p:sldIdLst>
    <p:sldId id="256" r:id="rId4"/>
    <p:sldId id="259" r:id="rId5"/>
    <p:sldId id="257" r:id="rId6"/>
    <p:sldId id="258"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493B"/>
    <a:srgbClr val="42D987"/>
    <a:srgbClr val="FFE4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F32A22-DCCF-4889-8D80-94B60891B2A5}" v="159" dt="2024-01-08T09:20:01.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1" d="100"/>
          <a:sy n="111" d="100"/>
        </p:scale>
        <p:origin x="480" y="96"/>
      </p:cViewPr>
      <p:guideLst/>
    </p:cSldViewPr>
  </p:slideViewPr>
  <p:notesTextViewPr>
    <p:cViewPr>
      <p:scale>
        <a:sx n="3" d="2"/>
        <a:sy n="3" d="2"/>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ustomXml" Target="../customXml/item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CD00C01C-BEB0-F3AE-F0C0-0E4133BBF5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A21FBAEF-960D-539E-B729-F8A5860B43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74309C-2BA5-481D-BCF7-224EFAD590B3}" type="datetimeFigureOut">
              <a:rPr lang="da-DK" smtClean="0"/>
              <a:t>26-01-2024</a:t>
            </a:fld>
            <a:endParaRPr lang="da-DK"/>
          </a:p>
        </p:txBody>
      </p:sp>
      <p:sp>
        <p:nvSpPr>
          <p:cNvPr id="4" name="Pladsholder til sidefod 3">
            <a:extLst>
              <a:ext uri="{FF2B5EF4-FFF2-40B4-BE49-F238E27FC236}">
                <a16:creationId xmlns:a16="http://schemas.microsoft.com/office/drawing/2014/main" id="{B32AD08F-2FCF-A28B-4C7B-9E1C828162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B4C18097-D02A-A913-D432-FF96E2C563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0A527A-7B37-40A0-B17B-973EAA259524}" type="slidenum">
              <a:rPr lang="da-DK" smtClean="0"/>
              <a:t>‹nr.›</a:t>
            </a:fld>
            <a:endParaRPr lang="da-DK"/>
          </a:p>
        </p:txBody>
      </p:sp>
    </p:spTree>
    <p:extLst>
      <p:ext uri="{BB962C8B-B14F-4D97-AF65-F5344CB8AC3E}">
        <p14:creationId xmlns:p14="http://schemas.microsoft.com/office/powerpoint/2010/main" val="256127752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0366D-7078-B1FC-13C5-39804885F968}"/>
              </a:ext>
            </a:extLst>
          </p:cNvPr>
          <p:cNvSpPr>
            <a:spLocks noGrp="1"/>
          </p:cNvSpPr>
          <p:nvPr>
            <p:ph type="ctrTitle"/>
          </p:nvPr>
        </p:nvSpPr>
        <p:spPr>
          <a:xfrm>
            <a:off x="1524000" y="1122363"/>
            <a:ext cx="9144000" cy="2387600"/>
          </a:xfrm>
        </p:spPr>
        <p:txBody>
          <a:bodyPr anchor="b"/>
          <a:lstStyle>
            <a:lvl1pPr algn="ctr">
              <a:defRPr sz="2337"/>
            </a:lvl1pPr>
          </a:lstStyle>
          <a:p>
            <a:r>
              <a:rPr lang="da-DK"/>
              <a:t>Klik for at redigere titeltypografien i masteren</a:t>
            </a:r>
            <a:endParaRPr lang="en-US"/>
          </a:p>
        </p:txBody>
      </p:sp>
      <p:sp>
        <p:nvSpPr>
          <p:cNvPr id="3" name="Undertitel 2">
            <a:extLst>
              <a:ext uri="{FF2B5EF4-FFF2-40B4-BE49-F238E27FC236}">
                <a16:creationId xmlns:a16="http://schemas.microsoft.com/office/drawing/2014/main" id="{263F5CB6-0E02-1D2A-63C6-75D40B5B9CE7}"/>
              </a:ext>
            </a:extLst>
          </p:cNvPr>
          <p:cNvSpPr>
            <a:spLocks noGrp="1"/>
          </p:cNvSpPr>
          <p:nvPr>
            <p:ph type="subTitle" idx="1"/>
          </p:nvPr>
        </p:nvSpPr>
        <p:spPr>
          <a:xfrm>
            <a:off x="1524000" y="3602038"/>
            <a:ext cx="9144000" cy="1655762"/>
          </a:xfrm>
        </p:spPr>
        <p:txBody>
          <a:bodyPr/>
          <a:lstStyle>
            <a:lvl1pPr marL="0" indent="0" algn="ctr">
              <a:buNone/>
              <a:defRPr sz="935"/>
            </a:lvl1pPr>
            <a:lvl2pPr marL="178042" indent="0" algn="ctr">
              <a:buNone/>
              <a:defRPr sz="779"/>
            </a:lvl2pPr>
            <a:lvl3pPr marL="356085" indent="0" algn="ctr">
              <a:buNone/>
              <a:defRPr sz="701"/>
            </a:lvl3pPr>
            <a:lvl4pPr marL="534127" indent="0" algn="ctr">
              <a:buNone/>
              <a:defRPr sz="623"/>
            </a:lvl4pPr>
            <a:lvl5pPr marL="712169" indent="0" algn="ctr">
              <a:buNone/>
              <a:defRPr sz="623"/>
            </a:lvl5pPr>
            <a:lvl6pPr marL="890211" indent="0" algn="ctr">
              <a:buNone/>
              <a:defRPr sz="623"/>
            </a:lvl6pPr>
            <a:lvl7pPr marL="1068254" indent="0" algn="ctr">
              <a:buNone/>
              <a:defRPr sz="623"/>
            </a:lvl7pPr>
            <a:lvl8pPr marL="1246296" indent="0" algn="ctr">
              <a:buNone/>
              <a:defRPr sz="623"/>
            </a:lvl8pPr>
            <a:lvl9pPr marL="1424338" indent="0" algn="ctr">
              <a:buNone/>
              <a:defRPr sz="623"/>
            </a:lvl9pPr>
          </a:lstStyle>
          <a:p>
            <a:r>
              <a:rPr lang="da-DK"/>
              <a:t>Klik for at redigere undertiteltypografien i masteren</a:t>
            </a:r>
            <a:endParaRPr lang="en-US"/>
          </a:p>
        </p:txBody>
      </p:sp>
      <p:sp>
        <p:nvSpPr>
          <p:cNvPr id="4" name="Pladsholder til dato 3">
            <a:extLst>
              <a:ext uri="{FF2B5EF4-FFF2-40B4-BE49-F238E27FC236}">
                <a16:creationId xmlns:a16="http://schemas.microsoft.com/office/drawing/2014/main" id="{363545A4-0024-925D-884A-DFCA53ECF541}"/>
              </a:ext>
            </a:extLst>
          </p:cNvPr>
          <p:cNvSpPr>
            <a:spLocks noGrp="1"/>
          </p:cNvSpPr>
          <p:nvPr>
            <p:ph type="dt" sz="half" idx="10"/>
          </p:nvPr>
        </p:nvSpPr>
        <p:spPr/>
        <p:txBody>
          <a:bodyPr/>
          <a:lstStyle/>
          <a:p>
            <a:fld id="{8C1A69BF-AED1-41A5-9F51-121BB2AF82A2}" type="datetimeFigureOut">
              <a:rPr lang="en-US" smtClean="0"/>
              <a:t>1/26/2024</a:t>
            </a:fld>
            <a:endParaRPr lang="en-US"/>
          </a:p>
        </p:txBody>
      </p:sp>
      <p:sp>
        <p:nvSpPr>
          <p:cNvPr id="5" name="Pladsholder til sidefod 4">
            <a:extLst>
              <a:ext uri="{FF2B5EF4-FFF2-40B4-BE49-F238E27FC236}">
                <a16:creationId xmlns:a16="http://schemas.microsoft.com/office/drawing/2014/main" id="{55C1FE60-9E6C-6F62-D61C-F2261A3F9E84}"/>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0D0ADA70-E284-250A-88EF-B2FAFE8EE373}"/>
              </a:ext>
            </a:extLst>
          </p:cNvPr>
          <p:cNvSpPr>
            <a:spLocks noGrp="1"/>
          </p:cNvSpPr>
          <p:nvPr>
            <p:ph type="sldNum" sz="quarter" idx="12"/>
          </p:nvPr>
        </p:nvSpPr>
        <p:spPr/>
        <p:txBody>
          <a:bodyPr/>
          <a:lstStyle/>
          <a:p>
            <a:fld id="{54C08313-1F86-4243-829A-247836E5ED38}" type="slidenum">
              <a:rPr lang="en-US" smtClean="0"/>
              <a:t>‹nr.›</a:t>
            </a:fld>
            <a:endParaRPr lang="en-US"/>
          </a:p>
        </p:txBody>
      </p:sp>
    </p:spTree>
    <p:extLst>
      <p:ext uri="{BB962C8B-B14F-4D97-AF65-F5344CB8AC3E}">
        <p14:creationId xmlns:p14="http://schemas.microsoft.com/office/powerpoint/2010/main" val="2395299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0482FB-6276-1EDA-618F-489C3F3AE700}"/>
              </a:ext>
            </a:extLst>
          </p:cNvPr>
          <p:cNvSpPr>
            <a:spLocks noGrp="1"/>
          </p:cNvSpPr>
          <p:nvPr>
            <p:ph type="title"/>
          </p:nvPr>
        </p:nvSpPr>
        <p:spPr/>
        <p:txBody>
          <a:bodyPr/>
          <a:lstStyle/>
          <a:p>
            <a:r>
              <a:rPr lang="da-DK"/>
              <a:t>Klik for at redigere titeltypografien i masteren</a:t>
            </a:r>
            <a:endParaRPr lang="en-US"/>
          </a:p>
        </p:txBody>
      </p:sp>
      <p:sp>
        <p:nvSpPr>
          <p:cNvPr id="3" name="Pladsholder til lodret titel 2">
            <a:extLst>
              <a:ext uri="{FF2B5EF4-FFF2-40B4-BE49-F238E27FC236}">
                <a16:creationId xmlns:a16="http://schemas.microsoft.com/office/drawing/2014/main" id="{114C0FD0-58A9-704A-88FB-F82E3085D9F7}"/>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a:extLst>
              <a:ext uri="{FF2B5EF4-FFF2-40B4-BE49-F238E27FC236}">
                <a16:creationId xmlns:a16="http://schemas.microsoft.com/office/drawing/2014/main" id="{B3FEF2BE-52E1-B425-96C1-34C8C9B24878}"/>
              </a:ext>
            </a:extLst>
          </p:cNvPr>
          <p:cNvSpPr>
            <a:spLocks noGrp="1"/>
          </p:cNvSpPr>
          <p:nvPr>
            <p:ph type="dt" sz="half" idx="10"/>
          </p:nvPr>
        </p:nvSpPr>
        <p:spPr/>
        <p:txBody>
          <a:bodyPr/>
          <a:lstStyle/>
          <a:p>
            <a:fld id="{8C1A69BF-AED1-41A5-9F51-121BB2AF82A2}" type="datetimeFigureOut">
              <a:rPr lang="en-US" smtClean="0"/>
              <a:t>1/26/2024</a:t>
            </a:fld>
            <a:endParaRPr lang="en-US"/>
          </a:p>
        </p:txBody>
      </p:sp>
      <p:sp>
        <p:nvSpPr>
          <p:cNvPr id="5" name="Pladsholder til sidefod 4">
            <a:extLst>
              <a:ext uri="{FF2B5EF4-FFF2-40B4-BE49-F238E27FC236}">
                <a16:creationId xmlns:a16="http://schemas.microsoft.com/office/drawing/2014/main" id="{8ADD84DD-B044-1C64-33D5-6CEF4CE59B70}"/>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A7294EE4-9762-168C-6500-5B8130ED980F}"/>
              </a:ext>
            </a:extLst>
          </p:cNvPr>
          <p:cNvSpPr>
            <a:spLocks noGrp="1"/>
          </p:cNvSpPr>
          <p:nvPr>
            <p:ph type="sldNum" sz="quarter" idx="12"/>
          </p:nvPr>
        </p:nvSpPr>
        <p:spPr/>
        <p:txBody>
          <a:bodyPr/>
          <a:lstStyle/>
          <a:p>
            <a:fld id="{54C08313-1F86-4243-829A-247836E5ED38}" type="slidenum">
              <a:rPr lang="en-US" smtClean="0"/>
              <a:t>‹nr.›</a:t>
            </a:fld>
            <a:endParaRPr lang="en-US"/>
          </a:p>
        </p:txBody>
      </p:sp>
    </p:spTree>
    <p:extLst>
      <p:ext uri="{BB962C8B-B14F-4D97-AF65-F5344CB8AC3E}">
        <p14:creationId xmlns:p14="http://schemas.microsoft.com/office/powerpoint/2010/main" val="4034899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21E17B90-C3A4-3363-BDCF-97A22BB74132}"/>
              </a:ext>
            </a:extLst>
          </p:cNvPr>
          <p:cNvSpPr>
            <a:spLocks noGrp="1"/>
          </p:cNvSpPr>
          <p:nvPr>
            <p:ph type="title" orient="vert"/>
          </p:nvPr>
        </p:nvSpPr>
        <p:spPr>
          <a:xfrm>
            <a:off x="8724899" y="365125"/>
            <a:ext cx="2628900" cy="5811838"/>
          </a:xfrm>
        </p:spPr>
        <p:txBody>
          <a:bodyPr vert="eaVert"/>
          <a:lstStyle/>
          <a:p>
            <a:r>
              <a:rPr lang="da-DK"/>
              <a:t>Klik for at redigere titeltypografien i masteren</a:t>
            </a:r>
            <a:endParaRPr lang="en-US"/>
          </a:p>
        </p:txBody>
      </p:sp>
      <p:sp>
        <p:nvSpPr>
          <p:cNvPr id="3" name="Pladsholder til lodret titel 2">
            <a:extLst>
              <a:ext uri="{FF2B5EF4-FFF2-40B4-BE49-F238E27FC236}">
                <a16:creationId xmlns:a16="http://schemas.microsoft.com/office/drawing/2014/main" id="{DB24143F-BF81-955C-5EFE-6A642A3F0908}"/>
              </a:ext>
            </a:extLst>
          </p:cNvPr>
          <p:cNvSpPr>
            <a:spLocks noGrp="1"/>
          </p:cNvSpPr>
          <p:nvPr>
            <p:ph type="body" orient="vert" idx="1"/>
          </p:nvPr>
        </p:nvSpPr>
        <p:spPr>
          <a:xfrm>
            <a:off x="838199"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a:extLst>
              <a:ext uri="{FF2B5EF4-FFF2-40B4-BE49-F238E27FC236}">
                <a16:creationId xmlns:a16="http://schemas.microsoft.com/office/drawing/2014/main" id="{418B13EB-95F6-D0A2-DD08-15AF2DEA44F5}"/>
              </a:ext>
            </a:extLst>
          </p:cNvPr>
          <p:cNvSpPr>
            <a:spLocks noGrp="1"/>
          </p:cNvSpPr>
          <p:nvPr>
            <p:ph type="dt" sz="half" idx="10"/>
          </p:nvPr>
        </p:nvSpPr>
        <p:spPr/>
        <p:txBody>
          <a:bodyPr/>
          <a:lstStyle/>
          <a:p>
            <a:fld id="{8C1A69BF-AED1-41A5-9F51-121BB2AF82A2}" type="datetimeFigureOut">
              <a:rPr lang="en-US" smtClean="0"/>
              <a:t>1/26/2024</a:t>
            </a:fld>
            <a:endParaRPr lang="en-US"/>
          </a:p>
        </p:txBody>
      </p:sp>
      <p:sp>
        <p:nvSpPr>
          <p:cNvPr id="5" name="Pladsholder til sidefod 4">
            <a:extLst>
              <a:ext uri="{FF2B5EF4-FFF2-40B4-BE49-F238E27FC236}">
                <a16:creationId xmlns:a16="http://schemas.microsoft.com/office/drawing/2014/main" id="{F6BAF2A1-5E91-9782-D0F6-EBB868B03AD7}"/>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C3F8854E-B992-B106-96A7-9652A1CEC923}"/>
              </a:ext>
            </a:extLst>
          </p:cNvPr>
          <p:cNvSpPr>
            <a:spLocks noGrp="1"/>
          </p:cNvSpPr>
          <p:nvPr>
            <p:ph type="sldNum" sz="quarter" idx="12"/>
          </p:nvPr>
        </p:nvSpPr>
        <p:spPr/>
        <p:txBody>
          <a:bodyPr/>
          <a:lstStyle/>
          <a:p>
            <a:fld id="{54C08313-1F86-4243-829A-247836E5ED38}" type="slidenum">
              <a:rPr lang="en-US" smtClean="0"/>
              <a:t>‹nr.›</a:t>
            </a:fld>
            <a:endParaRPr lang="en-US"/>
          </a:p>
        </p:txBody>
      </p:sp>
    </p:spTree>
    <p:extLst>
      <p:ext uri="{BB962C8B-B14F-4D97-AF65-F5344CB8AC3E}">
        <p14:creationId xmlns:p14="http://schemas.microsoft.com/office/powerpoint/2010/main" val="3540170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tarts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E9D8BF0-0D14-D955-45B1-9EBAD483D720}"/>
              </a:ext>
            </a:extLst>
          </p:cNvPr>
          <p:cNvSpPr/>
          <p:nvPr/>
        </p:nvSpPr>
        <p:spPr>
          <a:xfrm>
            <a:off x="0" y="0"/>
            <a:ext cx="12192000" cy="6858000"/>
          </a:xfrm>
          <a:prstGeom prst="rect">
            <a:avLst/>
          </a:prstGeom>
          <a:gradFill>
            <a:gsLst>
              <a:gs pos="0">
                <a:srgbClr val="43DA88"/>
              </a:gs>
              <a:gs pos="99000">
                <a:srgbClr val="41B59F"/>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DK" sz="701"/>
          </a:p>
        </p:txBody>
      </p:sp>
      <p:sp>
        <p:nvSpPr>
          <p:cNvPr id="8" name="Rubrik 7">
            <a:extLst>
              <a:ext uri="{FF2B5EF4-FFF2-40B4-BE49-F238E27FC236}">
                <a16:creationId xmlns:a16="http://schemas.microsoft.com/office/drawing/2014/main" id="{A840D072-218A-35DD-CA2C-6A1E6C134866}"/>
              </a:ext>
            </a:extLst>
          </p:cNvPr>
          <p:cNvSpPr>
            <a:spLocks noGrp="1"/>
          </p:cNvSpPr>
          <p:nvPr>
            <p:ph type="title" hasCustomPrompt="1"/>
          </p:nvPr>
        </p:nvSpPr>
        <p:spPr>
          <a:xfrm>
            <a:off x="2567842" y="2391033"/>
            <a:ext cx="7056316" cy="1626075"/>
          </a:xfrm>
          <a:prstGeom prst="rect">
            <a:avLst/>
          </a:prstGeom>
        </p:spPr>
        <p:txBody>
          <a:bodyPr/>
          <a:lstStyle>
            <a:lvl1pPr algn="ctr">
              <a:defRPr sz="2103">
                <a:solidFill>
                  <a:schemeClr val="bg1"/>
                </a:solidFill>
                <a:latin typeface="Franklin Gothic Medium" panose="020B0603020102020204" pitchFamily="34" charset="0"/>
              </a:defRPr>
            </a:lvl1pPr>
          </a:lstStyle>
          <a:p>
            <a:r>
              <a:rPr lang="sv-SE" dirty="0"/>
              <a:t>Skriv </a:t>
            </a:r>
            <a:r>
              <a:rPr lang="sv-SE" dirty="0" err="1"/>
              <a:t>overskrift</a:t>
            </a:r>
            <a:r>
              <a:rPr lang="sv-SE" dirty="0"/>
              <a:t> </a:t>
            </a:r>
            <a:r>
              <a:rPr lang="sv-SE" dirty="0" err="1"/>
              <a:t>her</a:t>
            </a:r>
            <a:endParaRPr lang="sv-DK" dirty="0"/>
          </a:p>
        </p:txBody>
      </p:sp>
    </p:spTree>
    <p:extLst>
      <p:ext uri="{BB962C8B-B14F-4D97-AF65-F5344CB8AC3E}">
        <p14:creationId xmlns:p14="http://schemas.microsoft.com/office/powerpoint/2010/main" val="452018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C95A68B-ABC4-62FE-9744-8A6724AD1D51}"/>
              </a:ext>
            </a:extLst>
          </p:cNvPr>
          <p:cNvSpPr/>
          <p:nvPr/>
        </p:nvSpPr>
        <p:spPr>
          <a:xfrm>
            <a:off x="0" y="0"/>
            <a:ext cx="12192000" cy="6858000"/>
          </a:xfrm>
          <a:prstGeom prst="rect">
            <a:avLst/>
          </a:prstGeom>
          <a:solidFill>
            <a:srgbClr val="236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DK" sz="701"/>
          </a:p>
        </p:txBody>
      </p:sp>
      <p:sp>
        <p:nvSpPr>
          <p:cNvPr id="3" name="Platshållare för text 2">
            <a:extLst>
              <a:ext uri="{FF2B5EF4-FFF2-40B4-BE49-F238E27FC236}">
                <a16:creationId xmlns:a16="http://schemas.microsoft.com/office/drawing/2014/main" id="{D943DDEB-DE06-EFB5-EF90-8CB4339DAC43}"/>
              </a:ext>
            </a:extLst>
          </p:cNvPr>
          <p:cNvSpPr>
            <a:spLocks noGrp="1"/>
          </p:cNvSpPr>
          <p:nvPr>
            <p:ph type="body" sz="quarter" idx="10" hasCustomPrompt="1"/>
          </p:nvPr>
        </p:nvSpPr>
        <p:spPr>
          <a:xfrm>
            <a:off x="1238741" y="2305538"/>
            <a:ext cx="3759198" cy="3631957"/>
          </a:xfrm>
          <a:prstGeom prst="rect">
            <a:avLst/>
          </a:prstGeom>
        </p:spPr>
        <p:txBody>
          <a:bodyPr/>
          <a:lstStyle>
            <a:lvl1pPr marL="0" indent="0">
              <a:buClr>
                <a:srgbClr val="43DA88"/>
              </a:buClr>
              <a:buFont typeface="Arial" panose="020B0604020202020204" pitchFamily="34" charset="0"/>
              <a:buNone/>
              <a:defRPr sz="779" b="0" i="0">
                <a:solidFill>
                  <a:srgbClr val="43DA88"/>
                </a:solidFill>
                <a:latin typeface="Franklin Gothic Book" panose="020B0503020102020204" pitchFamily="34" charset="0"/>
              </a:defRPr>
            </a:lvl1pPr>
            <a:lvl2pPr>
              <a:buClr>
                <a:srgbClr val="43DA88"/>
              </a:buClr>
              <a:defRPr>
                <a:solidFill>
                  <a:schemeClr val="bg1"/>
                </a:solidFill>
                <a:latin typeface="Franklin Gothic Medium" panose="020B0603020102020204" pitchFamily="34" charset="0"/>
              </a:defRPr>
            </a:lvl2pPr>
            <a:lvl3pPr>
              <a:buClr>
                <a:srgbClr val="43DA88"/>
              </a:buClr>
              <a:defRPr>
                <a:solidFill>
                  <a:schemeClr val="bg1"/>
                </a:solidFill>
                <a:latin typeface="Franklin Gothic Medium" panose="020B0603020102020204" pitchFamily="34" charset="0"/>
              </a:defRPr>
            </a:lvl3pPr>
            <a:lvl4pPr>
              <a:buClr>
                <a:srgbClr val="43DA88"/>
              </a:buClr>
              <a:defRPr>
                <a:solidFill>
                  <a:schemeClr val="bg1"/>
                </a:solidFill>
                <a:latin typeface="Franklin Gothic Medium" panose="020B0603020102020204" pitchFamily="34" charset="0"/>
              </a:defRPr>
            </a:lvl4pPr>
            <a:lvl5pPr>
              <a:buClr>
                <a:srgbClr val="43DA88"/>
              </a:buClr>
              <a:defRPr>
                <a:solidFill>
                  <a:schemeClr val="bg1"/>
                </a:solidFill>
                <a:latin typeface="Franklin Gothic Medium" panose="020B0603020102020204" pitchFamily="34" charset="0"/>
              </a:defRPr>
            </a:lvl5pPr>
          </a:lstStyle>
          <a:p>
            <a:pPr lvl="0"/>
            <a:r>
              <a:rPr lang="sv-DK" dirty="0"/>
              <a:t>Agendapunkt 1</a:t>
            </a:r>
          </a:p>
          <a:p>
            <a:pPr lvl="0"/>
            <a:r>
              <a:rPr lang="sv-DK" dirty="0"/>
              <a:t>Agendapunkt 2</a:t>
            </a:r>
          </a:p>
        </p:txBody>
      </p:sp>
      <p:sp>
        <p:nvSpPr>
          <p:cNvPr id="4" name="Platshållare för bild 4">
            <a:extLst>
              <a:ext uri="{FF2B5EF4-FFF2-40B4-BE49-F238E27FC236}">
                <a16:creationId xmlns:a16="http://schemas.microsoft.com/office/drawing/2014/main" id="{CC80AB37-0A6F-344F-B1D9-D659131F03A2}"/>
              </a:ext>
            </a:extLst>
          </p:cNvPr>
          <p:cNvSpPr>
            <a:spLocks noGrp="1"/>
          </p:cNvSpPr>
          <p:nvPr>
            <p:ph type="pic" sz="quarter" idx="12" hasCustomPrompt="1"/>
          </p:nvPr>
        </p:nvSpPr>
        <p:spPr>
          <a:xfrm>
            <a:off x="6236678" y="0"/>
            <a:ext cx="5963138" cy="6951782"/>
          </a:xfrm>
          <a:prstGeom prst="rect">
            <a:avLst/>
          </a:prstGeom>
        </p:spPr>
        <p:txBody>
          <a:bodyPr/>
          <a:lstStyle>
            <a:lvl1pPr marL="0" indent="0">
              <a:buNone/>
              <a:defRPr>
                <a:solidFill>
                  <a:schemeClr val="bg1"/>
                </a:solidFill>
              </a:defRPr>
            </a:lvl1pPr>
          </a:lstStyle>
          <a:p>
            <a:r>
              <a:rPr lang="sv-DK" dirty="0"/>
              <a:t>Indsæt billede</a:t>
            </a:r>
          </a:p>
        </p:txBody>
      </p:sp>
      <p:sp>
        <p:nvSpPr>
          <p:cNvPr id="5" name="Platshållare för text 2">
            <a:extLst>
              <a:ext uri="{FF2B5EF4-FFF2-40B4-BE49-F238E27FC236}">
                <a16:creationId xmlns:a16="http://schemas.microsoft.com/office/drawing/2014/main" id="{BED7CD15-9BE4-8DA2-8FF6-EC041F5FA518}"/>
              </a:ext>
            </a:extLst>
          </p:cNvPr>
          <p:cNvSpPr>
            <a:spLocks noGrp="1"/>
          </p:cNvSpPr>
          <p:nvPr>
            <p:ph type="body" sz="quarter" idx="11" hasCustomPrompt="1"/>
          </p:nvPr>
        </p:nvSpPr>
        <p:spPr>
          <a:xfrm>
            <a:off x="1238741" y="967398"/>
            <a:ext cx="3759198" cy="1197464"/>
          </a:xfrm>
          <a:prstGeom prst="rect">
            <a:avLst/>
          </a:prstGeom>
        </p:spPr>
        <p:txBody>
          <a:bodyPr/>
          <a:lstStyle>
            <a:lvl1pPr marL="0" indent="0">
              <a:buClr>
                <a:srgbClr val="43DA88"/>
              </a:buClr>
              <a:buNone/>
              <a:defRPr>
                <a:solidFill>
                  <a:srgbClr val="43DA88"/>
                </a:solidFill>
                <a:latin typeface="Franklin Gothic Medium" panose="020B0603020102020204" pitchFamily="34" charset="0"/>
              </a:defRPr>
            </a:lvl1pPr>
            <a:lvl2pPr>
              <a:buClr>
                <a:srgbClr val="43DA88"/>
              </a:buClr>
              <a:defRPr>
                <a:latin typeface="Franklin Gothic Medium" panose="020B0603020102020204" pitchFamily="34" charset="0"/>
              </a:defRPr>
            </a:lvl2pPr>
            <a:lvl3pPr>
              <a:buClr>
                <a:srgbClr val="43DA88"/>
              </a:buClr>
              <a:defRPr>
                <a:latin typeface="Franklin Gothic Medium" panose="020B0603020102020204" pitchFamily="34" charset="0"/>
              </a:defRPr>
            </a:lvl3pPr>
            <a:lvl4pPr>
              <a:buClr>
                <a:srgbClr val="43DA88"/>
              </a:buClr>
              <a:defRPr>
                <a:latin typeface="Franklin Gothic Medium" panose="020B0603020102020204" pitchFamily="34" charset="0"/>
              </a:defRPr>
            </a:lvl4pPr>
            <a:lvl5pPr>
              <a:buClr>
                <a:srgbClr val="43DA88"/>
              </a:buClr>
              <a:defRPr>
                <a:latin typeface="Franklin Gothic Medium" panose="020B0603020102020204" pitchFamily="34" charset="0"/>
              </a:defRPr>
            </a:lvl5pPr>
          </a:lstStyle>
          <a:p>
            <a:pPr lvl="0"/>
            <a:r>
              <a:rPr lang="sv-SE" dirty="0"/>
              <a:t>Skriv </a:t>
            </a:r>
            <a:r>
              <a:rPr lang="sv-SE" dirty="0" err="1"/>
              <a:t>overskrift</a:t>
            </a:r>
            <a:r>
              <a:rPr lang="sv-SE" dirty="0"/>
              <a:t> </a:t>
            </a:r>
            <a:r>
              <a:rPr lang="sv-SE" dirty="0" err="1"/>
              <a:t>her</a:t>
            </a:r>
            <a:endParaRPr lang="sv-SE" dirty="0"/>
          </a:p>
        </p:txBody>
      </p:sp>
    </p:spTree>
    <p:extLst>
      <p:ext uri="{BB962C8B-B14F-4D97-AF65-F5344CB8AC3E}">
        <p14:creationId xmlns:p14="http://schemas.microsoft.com/office/powerpoint/2010/main" val="4277082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kst slide">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C382B97E-2AAB-C55A-3FEE-53884021C704}"/>
              </a:ext>
            </a:extLst>
          </p:cNvPr>
          <p:cNvPicPr>
            <a:picLocks noChangeAspect="1"/>
          </p:cNvPicPr>
          <p:nvPr/>
        </p:nvPicPr>
        <p:blipFill>
          <a:blip r:embed="rId2">
            <a:alphaModFix amt="5000"/>
          </a:blip>
          <a:stretch>
            <a:fillRect/>
          </a:stretch>
        </p:blipFill>
        <p:spPr>
          <a:xfrm>
            <a:off x="-1485899" y="1455090"/>
            <a:ext cx="6634176" cy="7391926"/>
          </a:xfrm>
          <a:prstGeom prst="rect">
            <a:avLst/>
          </a:prstGeom>
        </p:spPr>
      </p:pic>
      <p:sp>
        <p:nvSpPr>
          <p:cNvPr id="3" name="Platshållare för text 2">
            <a:extLst>
              <a:ext uri="{FF2B5EF4-FFF2-40B4-BE49-F238E27FC236}">
                <a16:creationId xmlns:a16="http://schemas.microsoft.com/office/drawing/2014/main" id="{156C8996-94E5-2EDD-FA56-4588BDA2CFD6}"/>
              </a:ext>
            </a:extLst>
          </p:cNvPr>
          <p:cNvSpPr>
            <a:spLocks noGrp="1"/>
          </p:cNvSpPr>
          <p:nvPr>
            <p:ph type="body" sz="quarter" idx="10"/>
          </p:nvPr>
        </p:nvSpPr>
        <p:spPr>
          <a:xfrm>
            <a:off x="5861540" y="967399"/>
            <a:ext cx="5517294" cy="5048250"/>
          </a:xfrm>
          <a:prstGeom prst="rect">
            <a:avLst/>
          </a:prstGeom>
        </p:spPr>
        <p:txBody>
          <a:bodyPr/>
          <a:lstStyle>
            <a:lvl1pPr>
              <a:buClr>
                <a:srgbClr val="43DA88"/>
              </a:buClr>
              <a:defRPr>
                <a:solidFill>
                  <a:srgbClr val="23675B"/>
                </a:solidFill>
                <a:latin typeface="Franklin Gothic Medium" panose="020B0603020102020204" pitchFamily="34" charset="0"/>
              </a:defRPr>
            </a:lvl1pPr>
            <a:lvl2pPr>
              <a:buClr>
                <a:srgbClr val="43DA88"/>
              </a:buClr>
              <a:defRPr>
                <a:solidFill>
                  <a:srgbClr val="23675B"/>
                </a:solidFill>
                <a:latin typeface="Franklin Gothic Medium" panose="020B0603020102020204" pitchFamily="34" charset="0"/>
              </a:defRPr>
            </a:lvl2pPr>
            <a:lvl3pPr>
              <a:buClr>
                <a:srgbClr val="43DA88"/>
              </a:buClr>
              <a:defRPr>
                <a:solidFill>
                  <a:srgbClr val="23675B"/>
                </a:solidFill>
                <a:latin typeface="Franklin Gothic Medium" panose="020B0603020102020204" pitchFamily="34" charset="0"/>
              </a:defRPr>
            </a:lvl3pPr>
            <a:lvl4pPr>
              <a:buClr>
                <a:srgbClr val="43DA88"/>
              </a:buClr>
              <a:defRPr>
                <a:solidFill>
                  <a:srgbClr val="23675B"/>
                </a:solidFill>
                <a:latin typeface="Franklin Gothic Medium" panose="020B0603020102020204" pitchFamily="34" charset="0"/>
              </a:defRPr>
            </a:lvl4pPr>
            <a:lvl5pPr>
              <a:buClr>
                <a:srgbClr val="43DA88"/>
              </a:buClr>
              <a:defRPr>
                <a:solidFill>
                  <a:srgbClr val="23675B"/>
                </a:solidFill>
                <a:latin typeface="Franklin Gothic Medium" panose="020B06030201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sv-DK" dirty="0"/>
          </a:p>
        </p:txBody>
      </p:sp>
      <p:sp>
        <p:nvSpPr>
          <p:cNvPr id="4" name="Platshållare för text 2">
            <a:extLst>
              <a:ext uri="{FF2B5EF4-FFF2-40B4-BE49-F238E27FC236}">
                <a16:creationId xmlns:a16="http://schemas.microsoft.com/office/drawing/2014/main" id="{533FE8EF-7D1F-1CD8-EA9B-D77FEA944A1C}"/>
              </a:ext>
            </a:extLst>
          </p:cNvPr>
          <p:cNvSpPr>
            <a:spLocks noGrp="1"/>
          </p:cNvSpPr>
          <p:nvPr>
            <p:ph type="body" sz="quarter" idx="11" hasCustomPrompt="1"/>
          </p:nvPr>
        </p:nvSpPr>
        <p:spPr>
          <a:xfrm>
            <a:off x="961293" y="967399"/>
            <a:ext cx="4728308" cy="1744540"/>
          </a:xfrm>
          <a:prstGeom prst="rect">
            <a:avLst/>
          </a:prstGeom>
        </p:spPr>
        <p:txBody>
          <a:bodyPr/>
          <a:lstStyle>
            <a:lvl1pPr marL="0" indent="0">
              <a:buClr>
                <a:srgbClr val="43DA88"/>
              </a:buClr>
              <a:buNone/>
              <a:defRPr>
                <a:solidFill>
                  <a:srgbClr val="23675B"/>
                </a:solidFill>
                <a:latin typeface="Franklin Gothic Medium" panose="020B0603020102020204" pitchFamily="34" charset="0"/>
              </a:defRPr>
            </a:lvl1pPr>
            <a:lvl2pPr>
              <a:buClr>
                <a:srgbClr val="43DA88"/>
              </a:buClr>
              <a:defRPr>
                <a:latin typeface="Franklin Gothic Medium" panose="020B0603020102020204" pitchFamily="34" charset="0"/>
              </a:defRPr>
            </a:lvl2pPr>
            <a:lvl3pPr>
              <a:buClr>
                <a:srgbClr val="43DA88"/>
              </a:buClr>
              <a:defRPr>
                <a:latin typeface="Franklin Gothic Medium" panose="020B0603020102020204" pitchFamily="34" charset="0"/>
              </a:defRPr>
            </a:lvl3pPr>
            <a:lvl4pPr>
              <a:buClr>
                <a:srgbClr val="43DA88"/>
              </a:buClr>
              <a:defRPr>
                <a:latin typeface="Franklin Gothic Medium" panose="020B0603020102020204" pitchFamily="34" charset="0"/>
              </a:defRPr>
            </a:lvl4pPr>
            <a:lvl5pPr>
              <a:buClr>
                <a:srgbClr val="43DA88"/>
              </a:buClr>
              <a:defRPr>
                <a:latin typeface="Franklin Gothic Medium" panose="020B0603020102020204" pitchFamily="34" charset="0"/>
              </a:defRPr>
            </a:lvl5pPr>
          </a:lstStyle>
          <a:p>
            <a:pPr lvl="0"/>
            <a:r>
              <a:rPr lang="sv-SE" dirty="0"/>
              <a:t>Skriv </a:t>
            </a:r>
            <a:r>
              <a:rPr lang="sv-SE" dirty="0" err="1"/>
              <a:t>overskrift</a:t>
            </a:r>
            <a:r>
              <a:rPr lang="sv-SE" dirty="0"/>
              <a:t> </a:t>
            </a:r>
            <a:r>
              <a:rPr lang="sv-SE" dirty="0" err="1"/>
              <a:t>her</a:t>
            </a:r>
            <a:endParaRPr lang="sv-SE" dirty="0"/>
          </a:p>
        </p:txBody>
      </p:sp>
      <p:cxnSp>
        <p:nvCxnSpPr>
          <p:cNvPr id="6" name="Rak 5">
            <a:extLst>
              <a:ext uri="{FF2B5EF4-FFF2-40B4-BE49-F238E27FC236}">
                <a16:creationId xmlns:a16="http://schemas.microsoft.com/office/drawing/2014/main" id="{917D8E38-3D3C-D950-0EA1-BB33EDC45634}"/>
              </a:ext>
            </a:extLst>
          </p:cNvPr>
          <p:cNvCxnSpPr/>
          <p:nvPr/>
        </p:nvCxnSpPr>
        <p:spPr>
          <a:xfrm>
            <a:off x="961295" y="625230"/>
            <a:ext cx="10417541" cy="0"/>
          </a:xfrm>
          <a:prstGeom prst="line">
            <a:avLst/>
          </a:prstGeom>
          <a:ln>
            <a:solidFill>
              <a:srgbClr val="23675B"/>
            </a:solidFill>
          </a:ln>
        </p:spPr>
        <p:style>
          <a:lnRef idx="1">
            <a:schemeClr val="accent1"/>
          </a:lnRef>
          <a:fillRef idx="0">
            <a:schemeClr val="accent1"/>
          </a:fillRef>
          <a:effectRef idx="0">
            <a:schemeClr val="accent1"/>
          </a:effectRef>
          <a:fontRef idx="minor">
            <a:schemeClr val="tx1"/>
          </a:fontRef>
        </p:style>
      </p:cxnSp>
      <p:sp>
        <p:nvSpPr>
          <p:cNvPr id="9" name="textruta 8">
            <a:extLst>
              <a:ext uri="{FF2B5EF4-FFF2-40B4-BE49-F238E27FC236}">
                <a16:creationId xmlns:a16="http://schemas.microsoft.com/office/drawing/2014/main" id="{8849118C-2600-A569-0279-02D53C39F92E}"/>
              </a:ext>
            </a:extLst>
          </p:cNvPr>
          <p:cNvSpPr txBox="1"/>
          <p:nvPr/>
        </p:nvSpPr>
        <p:spPr>
          <a:xfrm>
            <a:off x="9675446" y="280117"/>
            <a:ext cx="1844432" cy="140359"/>
          </a:xfrm>
          <a:prstGeom prst="rect">
            <a:avLst/>
          </a:prstGeom>
          <a:noFill/>
        </p:spPr>
        <p:txBody>
          <a:bodyPr wrap="square" rtlCol="0">
            <a:spAutoFit/>
          </a:bodyPr>
          <a:lstStyle/>
          <a:p>
            <a:pPr algn="r"/>
            <a:r>
              <a:rPr lang="sv-DK" sz="312" b="0" i="0" spc="117" dirty="0">
                <a:solidFill>
                  <a:srgbClr val="43DA88"/>
                </a:solidFill>
                <a:latin typeface="Franklin Gothic Book" panose="020B0503020102020204" pitchFamily="34" charset="0"/>
              </a:rPr>
              <a:t>DANSK SKOLEIDRÆT</a:t>
            </a:r>
          </a:p>
        </p:txBody>
      </p:sp>
      <p:sp>
        <p:nvSpPr>
          <p:cNvPr id="2" name="Platshållare för text 2">
            <a:extLst>
              <a:ext uri="{FF2B5EF4-FFF2-40B4-BE49-F238E27FC236}">
                <a16:creationId xmlns:a16="http://schemas.microsoft.com/office/drawing/2014/main" id="{B1416EF7-1A30-CCDF-A5B7-CC7AD7C0C233}"/>
              </a:ext>
            </a:extLst>
          </p:cNvPr>
          <p:cNvSpPr>
            <a:spLocks noGrp="1"/>
          </p:cNvSpPr>
          <p:nvPr>
            <p:ph type="body" sz="quarter" idx="12" hasCustomPrompt="1"/>
          </p:nvPr>
        </p:nvSpPr>
        <p:spPr>
          <a:xfrm>
            <a:off x="883144" y="280133"/>
            <a:ext cx="3094892" cy="215427"/>
          </a:xfrm>
          <a:prstGeom prst="rect">
            <a:avLst/>
          </a:prstGeom>
        </p:spPr>
        <p:txBody>
          <a:bodyPr/>
          <a:lstStyle>
            <a:lvl1pPr marL="0" indent="0">
              <a:buClr>
                <a:srgbClr val="43DA88"/>
              </a:buClr>
              <a:buNone/>
              <a:defRPr sz="312" b="0" i="0" spc="117">
                <a:solidFill>
                  <a:srgbClr val="43DA88"/>
                </a:solidFill>
                <a:latin typeface="Franklin Gothic Book" panose="020B0503020102020204" pitchFamily="34" charset="0"/>
              </a:defRPr>
            </a:lvl1pPr>
            <a:lvl2pPr>
              <a:buClr>
                <a:srgbClr val="43DA88"/>
              </a:buClr>
              <a:defRPr>
                <a:solidFill>
                  <a:srgbClr val="23675B"/>
                </a:solidFill>
                <a:latin typeface="Franklin Gothic Medium" panose="020B0603020102020204" pitchFamily="34" charset="0"/>
              </a:defRPr>
            </a:lvl2pPr>
            <a:lvl3pPr>
              <a:buClr>
                <a:srgbClr val="43DA88"/>
              </a:buClr>
              <a:defRPr>
                <a:solidFill>
                  <a:srgbClr val="23675B"/>
                </a:solidFill>
                <a:latin typeface="Franklin Gothic Medium" panose="020B0603020102020204" pitchFamily="34" charset="0"/>
              </a:defRPr>
            </a:lvl3pPr>
            <a:lvl4pPr>
              <a:buClr>
                <a:srgbClr val="43DA88"/>
              </a:buClr>
              <a:defRPr>
                <a:solidFill>
                  <a:srgbClr val="23675B"/>
                </a:solidFill>
                <a:latin typeface="Franklin Gothic Medium" panose="020B0603020102020204" pitchFamily="34" charset="0"/>
              </a:defRPr>
            </a:lvl4pPr>
            <a:lvl5pPr>
              <a:buClr>
                <a:srgbClr val="43DA88"/>
              </a:buClr>
              <a:defRPr>
                <a:solidFill>
                  <a:srgbClr val="23675B"/>
                </a:solidFill>
                <a:latin typeface="Franklin Gothic Medium" panose="020B0603020102020204" pitchFamily="34" charset="0"/>
              </a:defRPr>
            </a:lvl5pPr>
          </a:lstStyle>
          <a:p>
            <a:pPr lvl="0"/>
            <a:r>
              <a:rPr lang="sv-SE" dirty="0"/>
              <a:t>SKRIV AGENDAPUNKT I VERSALER HER</a:t>
            </a:r>
            <a:endParaRPr lang="sv-DK" dirty="0"/>
          </a:p>
        </p:txBody>
      </p:sp>
    </p:spTree>
    <p:extLst>
      <p:ext uri="{BB962C8B-B14F-4D97-AF65-F5344CB8AC3E}">
        <p14:creationId xmlns:p14="http://schemas.microsoft.com/office/powerpoint/2010/main" val="2648470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kst slide - farv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538711F-9712-3707-CBDD-204D4094E629}"/>
              </a:ext>
            </a:extLst>
          </p:cNvPr>
          <p:cNvSpPr/>
          <p:nvPr/>
        </p:nvSpPr>
        <p:spPr>
          <a:xfrm>
            <a:off x="0" y="0"/>
            <a:ext cx="12192000" cy="6858000"/>
          </a:xfrm>
          <a:prstGeom prst="rect">
            <a:avLst/>
          </a:prstGeom>
          <a:solidFill>
            <a:srgbClr val="236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DK" sz="701"/>
          </a:p>
        </p:txBody>
      </p:sp>
      <p:pic>
        <p:nvPicPr>
          <p:cNvPr id="12" name="Bildobjekt 11">
            <a:extLst>
              <a:ext uri="{FF2B5EF4-FFF2-40B4-BE49-F238E27FC236}">
                <a16:creationId xmlns:a16="http://schemas.microsoft.com/office/drawing/2014/main" id="{C382B97E-2AAB-C55A-3FEE-53884021C704}"/>
              </a:ext>
            </a:extLst>
          </p:cNvPr>
          <p:cNvPicPr>
            <a:picLocks noChangeAspect="1"/>
          </p:cNvPicPr>
          <p:nvPr/>
        </p:nvPicPr>
        <p:blipFill>
          <a:blip r:embed="rId2">
            <a:alphaModFix amt="5000"/>
          </a:blip>
          <a:stretch>
            <a:fillRect/>
          </a:stretch>
        </p:blipFill>
        <p:spPr>
          <a:xfrm>
            <a:off x="-1485899" y="1455090"/>
            <a:ext cx="6634176" cy="7391926"/>
          </a:xfrm>
          <a:prstGeom prst="rect">
            <a:avLst/>
          </a:prstGeom>
        </p:spPr>
      </p:pic>
      <p:sp>
        <p:nvSpPr>
          <p:cNvPr id="3" name="Platshållare för text 2">
            <a:extLst>
              <a:ext uri="{FF2B5EF4-FFF2-40B4-BE49-F238E27FC236}">
                <a16:creationId xmlns:a16="http://schemas.microsoft.com/office/drawing/2014/main" id="{156C8996-94E5-2EDD-FA56-4588BDA2CFD6}"/>
              </a:ext>
            </a:extLst>
          </p:cNvPr>
          <p:cNvSpPr>
            <a:spLocks noGrp="1"/>
          </p:cNvSpPr>
          <p:nvPr>
            <p:ph type="body" sz="quarter" idx="10"/>
          </p:nvPr>
        </p:nvSpPr>
        <p:spPr>
          <a:xfrm>
            <a:off x="5861540" y="967399"/>
            <a:ext cx="5517294" cy="5048250"/>
          </a:xfrm>
          <a:prstGeom prst="rect">
            <a:avLst/>
          </a:prstGeom>
        </p:spPr>
        <p:txBody>
          <a:bodyPr/>
          <a:lstStyle>
            <a:lvl1pPr>
              <a:buClr>
                <a:srgbClr val="41B59F"/>
              </a:buClr>
              <a:defRPr>
                <a:solidFill>
                  <a:srgbClr val="43DA88"/>
                </a:solidFill>
                <a:latin typeface="Franklin Gothic Medium" panose="020B0603020102020204" pitchFamily="34" charset="0"/>
              </a:defRPr>
            </a:lvl1pPr>
            <a:lvl2pPr>
              <a:buClr>
                <a:srgbClr val="41B59F"/>
              </a:buClr>
              <a:defRPr>
                <a:solidFill>
                  <a:srgbClr val="43DA88"/>
                </a:solidFill>
                <a:latin typeface="Franklin Gothic Medium" panose="020B0603020102020204" pitchFamily="34" charset="0"/>
              </a:defRPr>
            </a:lvl2pPr>
            <a:lvl3pPr>
              <a:buClr>
                <a:srgbClr val="41B59F"/>
              </a:buClr>
              <a:defRPr>
                <a:solidFill>
                  <a:srgbClr val="43DA88"/>
                </a:solidFill>
                <a:latin typeface="Franklin Gothic Medium" panose="020B0603020102020204" pitchFamily="34" charset="0"/>
              </a:defRPr>
            </a:lvl3pPr>
            <a:lvl4pPr>
              <a:buClr>
                <a:srgbClr val="41B59F"/>
              </a:buClr>
              <a:defRPr>
                <a:solidFill>
                  <a:srgbClr val="43DA88"/>
                </a:solidFill>
                <a:latin typeface="Franklin Gothic Medium" panose="020B0603020102020204" pitchFamily="34" charset="0"/>
              </a:defRPr>
            </a:lvl4pPr>
            <a:lvl5pPr>
              <a:buClr>
                <a:srgbClr val="41B59F"/>
              </a:buClr>
              <a:defRPr>
                <a:solidFill>
                  <a:srgbClr val="43DA88"/>
                </a:solidFill>
                <a:latin typeface="Franklin Gothic Medium" panose="020B06030201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sv-DK" dirty="0"/>
          </a:p>
        </p:txBody>
      </p:sp>
      <p:sp>
        <p:nvSpPr>
          <p:cNvPr id="4" name="Platshållare för text 2">
            <a:extLst>
              <a:ext uri="{FF2B5EF4-FFF2-40B4-BE49-F238E27FC236}">
                <a16:creationId xmlns:a16="http://schemas.microsoft.com/office/drawing/2014/main" id="{533FE8EF-7D1F-1CD8-EA9B-D77FEA944A1C}"/>
              </a:ext>
            </a:extLst>
          </p:cNvPr>
          <p:cNvSpPr>
            <a:spLocks noGrp="1"/>
          </p:cNvSpPr>
          <p:nvPr>
            <p:ph type="body" sz="quarter" idx="11" hasCustomPrompt="1"/>
          </p:nvPr>
        </p:nvSpPr>
        <p:spPr>
          <a:xfrm>
            <a:off x="961293" y="967399"/>
            <a:ext cx="4728308" cy="1744540"/>
          </a:xfrm>
          <a:prstGeom prst="rect">
            <a:avLst/>
          </a:prstGeom>
        </p:spPr>
        <p:txBody>
          <a:bodyPr/>
          <a:lstStyle>
            <a:lvl1pPr marL="0" indent="0">
              <a:buClr>
                <a:srgbClr val="43DA88"/>
              </a:buClr>
              <a:buNone/>
              <a:defRPr>
                <a:solidFill>
                  <a:srgbClr val="43DA88"/>
                </a:solidFill>
                <a:latin typeface="Franklin Gothic Medium" panose="020B0603020102020204" pitchFamily="34" charset="0"/>
              </a:defRPr>
            </a:lvl1pPr>
            <a:lvl2pPr>
              <a:buClr>
                <a:srgbClr val="43DA88"/>
              </a:buClr>
              <a:defRPr>
                <a:latin typeface="Franklin Gothic Medium" panose="020B0603020102020204" pitchFamily="34" charset="0"/>
              </a:defRPr>
            </a:lvl2pPr>
            <a:lvl3pPr>
              <a:buClr>
                <a:srgbClr val="43DA88"/>
              </a:buClr>
              <a:defRPr>
                <a:latin typeface="Franklin Gothic Medium" panose="020B0603020102020204" pitchFamily="34" charset="0"/>
              </a:defRPr>
            </a:lvl3pPr>
            <a:lvl4pPr>
              <a:buClr>
                <a:srgbClr val="43DA88"/>
              </a:buClr>
              <a:defRPr>
                <a:latin typeface="Franklin Gothic Medium" panose="020B0603020102020204" pitchFamily="34" charset="0"/>
              </a:defRPr>
            </a:lvl4pPr>
            <a:lvl5pPr>
              <a:buClr>
                <a:srgbClr val="43DA88"/>
              </a:buClr>
              <a:defRPr>
                <a:latin typeface="Franklin Gothic Medium" panose="020B0603020102020204" pitchFamily="34" charset="0"/>
              </a:defRPr>
            </a:lvl5pPr>
          </a:lstStyle>
          <a:p>
            <a:pPr lvl="0"/>
            <a:r>
              <a:rPr lang="sv-SE" dirty="0"/>
              <a:t>Skriv </a:t>
            </a:r>
            <a:r>
              <a:rPr lang="sv-SE" dirty="0" err="1"/>
              <a:t>overskrift</a:t>
            </a:r>
            <a:r>
              <a:rPr lang="sv-SE" dirty="0"/>
              <a:t> </a:t>
            </a:r>
            <a:r>
              <a:rPr lang="sv-SE" dirty="0" err="1"/>
              <a:t>her</a:t>
            </a:r>
            <a:endParaRPr lang="sv-SE" dirty="0"/>
          </a:p>
        </p:txBody>
      </p:sp>
      <p:cxnSp>
        <p:nvCxnSpPr>
          <p:cNvPr id="6" name="Rak 5">
            <a:extLst>
              <a:ext uri="{FF2B5EF4-FFF2-40B4-BE49-F238E27FC236}">
                <a16:creationId xmlns:a16="http://schemas.microsoft.com/office/drawing/2014/main" id="{917D8E38-3D3C-D950-0EA1-BB33EDC45634}"/>
              </a:ext>
            </a:extLst>
          </p:cNvPr>
          <p:cNvCxnSpPr/>
          <p:nvPr/>
        </p:nvCxnSpPr>
        <p:spPr>
          <a:xfrm>
            <a:off x="961295" y="625230"/>
            <a:ext cx="10417541" cy="0"/>
          </a:xfrm>
          <a:prstGeom prst="line">
            <a:avLst/>
          </a:prstGeom>
          <a:ln>
            <a:solidFill>
              <a:srgbClr val="41B59F"/>
            </a:solidFill>
          </a:ln>
        </p:spPr>
        <p:style>
          <a:lnRef idx="1">
            <a:schemeClr val="accent1"/>
          </a:lnRef>
          <a:fillRef idx="0">
            <a:schemeClr val="accent1"/>
          </a:fillRef>
          <a:effectRef idx="0">
            <a:schemeClr val="accent1"/>
          </a:effectRef>
          <a:fontRef idx="minor">
            <a:schemeClr val="tx1"/>
          </a:fontRef>
        </p:style>
      </p:cxnSp>
      <p:sp>
        <p:nvSpPr>
          <p:cNvPr id="9" name="textruta 8">
            <a:extLst>
              <a:ext uri="{FF2B5EF4-FFF2-40B4-BE49-F238E27FC236}">
                <a16:creationId xmlns:a16="http://schemas.microsoft.com/office/drawing/2014/main" id="{8849118C-2600-A569-0279-02D53C39F92E}"/>
              </a:ext>
            </a:extLst>
          </p:cNvPr>
          <p:cNvSpPr txBox="1"/>
          <p:nvPr/>
        </p:nvSpPr>
        <p:spPr>
          <a:xfrm>
            <a:off x="9675446" y="280117"/>
            <a:ext cx="1844432" cy="140359"/>
          </a:xfrm>
          <a:prstGeom prst="rect">
            <a:avLst/>
          </a:prstGeom>
          <a:noFill/>
        </p:spPr>
        <p:txBody>
          <a:bodyPr wrap="square" rtlCol="0">
            <a:spAutoFit/>
          </a:bodyPr>
          <a:lstStyle/>
          <a:p>
            <a:pPr algn="r"/>
            <a:r>
              <a:rPr lang="sv-DK" sz="312" b="0" i="0" spc="117" dirty="0">
                <a:solidFill>
                  <a:srgbClr val="43DA88"/>
                </a:solidFill>
                <a:latin typeface="Franklin Gothic Book" panose="020B0503020102020204" pitchFamily="34" charset="0"/>
              </a:rPr>
              <a:t>DANSK SKOLEIDRÆT</a:t>
            </a:r>
          </a:p>
        </p:txBody>
      </p:sp>
      <p:sp>
        <p:nvSpPr>
          <p:cNvPr id="10" name="Platshållare för text 2">
            <a:extLst>
              <a:ext uri="{FF2B5EF4-FFF2-40B4-BE49-F238E27FC236}">
                <a16:creationId xmlns:a16="http://schemas.microsoft.com/office/drawing/2014/main" id="{758E43CB-C1AB-F3A5-0F8E-A3F000E37246}"/>
              </a:ext>
            </a:extLst>
          </p:cNvPr>
          <p:cNvSpPr>
            <a:spLocks noGrp="1"/>
          </p:cNvSpPr>
          <p:nvPr>
            <p:ph type="body" sz="quarter" idx="12" hasCustomPrompt="1"/>
          </p:nvPr>
        </p:nvSpPr>
        <p:spPr>
          <a:xfrm>
            <a:off x="883144" y="280133"/>
            <a:ext cx="3094892" cy="215427"/>
          </a:xfrm>
          <a:prstGeom prst="rect">
            <a:avLst/>
          </a:prstGeom>
        </p:spPr>
        <p:txBody>
          <a:bodyPr/>
          <a:lstStyle>
            <a:lvl1pPr marL="0" indent="0">
              <a:buClr>
                <a:srgbClr val="43DA88"/>
              </a:buClr>
              <a:buNone/>
              <a:defRPr sz="312" b="0" i="0" spc="117">
                <a:solidFill>
                  <a:srgbClr val="43DA88"/>
                </a:solidFill>
                <a:latin typeface="Franklin Gothic Book" panose="020B0503020102020204" pitchFamily="34" charset="0"/>
              </a:defRPr>
            </a:lvl1pPr>
            <a:lvl2pPr>
              <a:buClr>
                <a:srgbClr val="43DA88"/>
              </a:buClr>
              <a:defRPr>
                <a:solidFill>
                  <a:srgbClr val="23675B"/>
                </a:solidFill>
                <a:latin typeface="Franklin Gothic Medium" panose="020B0603020102020204" pitchFamily="34" charset="0"/>
              </a:defRPr>
            </a:lvl2pPr>
            <a:lvl3pPr>
              <a:buClr>
                <a:srgbClr val="43DA88"/>
              </a:buClr>
              <a:defRPr>
                <a:solidFill>
                  <a:srgbClr val="23675B"/>
                </a:solidFill>
                <a:latin typeface="Franklin Gothic Medium" panose="020B0603020102020204" pitchFamily="34" charset="0"/>
              </a:defRPr>
            </a:lvl3pPr>
            <a:lvl4pPr>
              <a:buClr>
                <a:srgbClr val="43DA88"/>
              </a:buClr>
              <a:defRPr>
                <a:solidFill>
                  <a:srgbClr val="23675B"/>
                </a:solidFill>
                <a:latin typeface="Franklin Gothic Medium" panose="020B0603020102020204" pitchFamily="34" charset="0"/>
              </a:defRPr>
            </a:lvl4pPr>
            <a:lvl5pPr>
              <a:buClr>
                <a:srgbClr val="43DA88"/>
              </a:buClr>
              <a:defRPr>
                <a:solidFill>
                  <a:srgbClr val="23675B"/>
                </a:solidFill>
                <a:latin typeface="Franklin Gothic Medium" panose="020B0603020102020204" pitchFamily="34" charset="0"/>
              </a:defRPr>
            </a:lvl5pPr>
          </a:lstStyle>
          <a:p>
            <a:pPr lvl="0"/>
            <a:r>
              <a:rPr lang="sv-SE" dirty="0"/>
              <a:t>SKRIV AGENDAPUNKT I VERSALER HER</a:t>
            </a:r>
            <a:endParaRPr lang="sv-DK" dirty="0"/>
          </a:p>
        </p:txBody>
      </p:sp>
    </p:spTree>
    <p:extLst>
      <p:ext uri="{BB962C8B-B14F-4D97-AF65-F5344CB8AC3E}">
        <p14:creationId xmlns:p14="http://schemas.microsoft.com/office/powerpoint/2010/main" val="741184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 billede slid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0473449F-9B62-1AC7-5AED-0990A5C0F6C7}"/>
              </a:ext>
            </a:extLst>
          </p:cNvPr>
          <p:cNvPicPr>
            <a:picLocks noChangeAspect="1"/>
          </p:cNvPicPr>
          <p:nvPr/>
        </p:nvPicPr>
        <p:blipFill>
          <a:blip r:embed="rId2">
            <a:alphaModFix amt="5000"/>
          </a:blip>
          <a:stretch>
            <a:fillRect/>
          </a:stretch>
        </p:blipFill>
        <p:spPr>
          <a:xfrm>
            <a:off x="-1485896" y="1469050"/>
            <a:ext cx="6633164" cy="7390800"/>
          </a:xfrm>
          <a:prstGeom prst="rect">
            <a:avLst/>
          </a:prstGeom>
        </p:spPr>
      </p:pic>
      <p:sp>
        <p:nvSpPr>
          <p:cNvPr id="3" name="Platshållare för text 2">
            <a:extLst>
              <a:ext uri="{FF2B5EF4-FFF2-40B4-BE49-F238E27FC236}">
                <a16:creationId xmlns:a16="http://schemas.microsoft.com/office/drawing/2014/main" id="{156C8996-94E5-2EDD-FA56-4588BDA2CFD6}"/>
              </a:ext>
            </a:extLst>
          </p:cNvPr>
          <p:cNvSpPr>
            <a:spLocks noGrp="1"/>
          </p:cNvSpPr>
          <p:nvPr>
            <p:ph type="body" sz="quarter" idx="10"/>
          </p:nvPr>
        </p:nvSpPr>
        <p:spPr>
          <a:xfrm>
            <a:off x="953478" y="2282091"/>
            <a:ext cx="4728308" cy="3712307"/>
          </a:xfrm>
          <a:prstGeom prst="rect">
            <a:avLst/>
          </a:prstGeom>
        </p:spPr>
        <p:txBody>
          <a:bodyPr/>
          <a:lstStyle>
            <a:lvl1pPr>
              <a:buClr>
                <a:srgbClr val="43DA88"/>
              </a:buClr>
              <a:defRPr sz="935">
                <a:solidFill>
                  <a:srgbClr val="23675B"/>
                </a:solidFill>
                <a:latin typeface="Franklin Gothic Medium" panose="020B0603020102020204" pitchFamily="34" charset="0"/>
              </a:defRPr>
            </a:lvl1pPr>
            <a:lvl2pPr>
              <a:buClr>
                <a:srgbClr val="43DA88"/>
              </a:buClr>
              <a:defRPr sz="779">
                <a:solidFill>
                  <a:srgbClr val="23675B"/>
                </a:solidFill>
                <a:latin typeface="Franklin Gothic Medium" panose="020B0603020102020204" pitchFamily="34" charset="0"/>
              </a:defRPr>
            </a:lvl2pPr>
            <a:lvl3pPr>
              <a:buClr>
                <a:srgbClr val="43DA88"/>
              </a:buClr>
              <a:defRPr sz="701">
                <a:solidFill>
                  <a:srgbClr val="23675B"/>
                </a:solidFill>
                <a:latin typeface="Franklin Gothic Medium" panose="020B0603020102020204" pitchFamily="34" charset="0"/>
              </a:defRPr>
            </a:lvl3pPr>
            <a:lvl4pPr>
              <a:buClr>
                <a:srgbClr val="43DA88"/>
              </a:buClr>
              <a:defRPr sz="623">
                <a:solidFill>
                  <a:srgbClr val="23675B"/>
                </a:solidFill>
                <a:latin typeface="Franklin Gothic Medium" panose="020B0603020102020204" pitchFamily="34" charset="0"/>
              </a:defRPr>
            </a:lvl4pPr>
            <a:lvl5pPr>
              <a:buClr>
                <a:srgbClr val="43DA88"/>
              </a:buClr>
              <a:defRPr sz="546">
                <a:solidFill>
                  <a:srgbClr val="23675B"/>
                </a:solidFill>
                <a:latin typeface="Franklin Gothic Medium" panose="020B06030201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sv-DK" dirty="0"/>
          </a:p>
        </p:txBody>
      </p:sp>
      <p:sp>
        <p:nvSpPr>
          <p:cNvPr id="4" name="Platshållare för text 2">
            <a:extLst>
              <a:ext uri="{FF2B5EF4-FFF2-40B4-BE49-F238E27FC236}">
                <a16:creationId xmlns:a16="http://schemas.microsoft.com/office/drawing/2014/main" id="{533FE8EF-7D1F-1CD8-EA9B-D77FEA944A1C}"/>
              </a:ext>
            </a:extLst>
          </p:cNvPr>
          <p:cNvSpPr>
            <a:spLocks noGrp="1"/>
          </p:cNvSpPr>
          <p:nvPr>
            <p:ph type="body" sz="quarter" idx="11" hasCustomPrompt="1"/>
          </p:nvPr>
        </p:nvSpPr>
        <p:spPr>
          <a:xfrm>
            <a:off x="953478" y="959581"/>
            <a:ext cx="4728308" cy="1228725"/>
          </a:xfrm>
          <a:prstGeom prst="rect">
            <a:avLst/>
          </a:prstGeom>
        </p:spPr>
        <p:txBody>
          <a:bodyPr/>
          <a:lstStyle>
            <a:lvl1pPr marL="0" indent="0">
              <a:buClr>
                <a:srgbClr val="43DA88"/>
              </a:buClr>
              <a:buNone/>
              <a:defRPr>
                <a:solidFill>
                  <a:srgbClr val="23675B"/>
                </a:solidFill>
                <a:latin typeface="Franklin Gothic Medium" panose="020B0603020102020204" pitchFamily="34" charset="0"/>
              </a:defRPr>
            </a:lvl1pPr>
            <a:lvl2pPr>
              <a:buClr>
                <a:srgbClr val="43DA88"/>
              </a:buClr>
              <a:defRPr>
                <a:latin typeface="Franklin Gothic Medium" panose="020B0603020102020204" pitchFamily="34" charset="0"/>
              </a:defRPr>
            </a:lvl2pPr>
            <a:lvl3pPr>
              <a:buClr>
                <a:srgbClr val="43DA88"/>
              </a:buClr>
              <a:defRPr>
                <a:latin typeface="Franklin Gothic Medium" panose="020B0603020102020204" pitchFamily="34" charset="0"/>
              </a:defRPr>
            </a:lvl3pPr>
            <a:lvl4pPr>
              <a:buClr>
                <a:srgbClr val="43DA88"/>
              </a:buClr>
              <a:defRPr>
                <a:latin typeface="Franklin Gothic Medium" panose="020B0603020102020204" pitchFamily="34" charset="0"/>
              </a:defRPr>
            </a:lvl4pPr>
            <a:lvl5pPr>
              <a:buClr>
                <a:srgbClr val="43DA88"/>
              </a:buClr>
              <a:defRPr>
                <a:latin typeface="Franklin Gothic Medium" panose="020B0603020102020204" pitchFamily="34" charset="0"/>
              </a:defRPr>
            </a:lvl5pPr>
          </a:lstStyle>
          <a:p>
            <a:pPr lvl="0"/>
            <a:r>
              <a:rPr lang="sv-SE" dirty="0"/>
              <a:t>Skriv </a:t>
            </a:r>
            <a:r>
              <a:rPr lang="sv-SE" dirty="0" err="1"/>
              <a:t>overskrift</a:t>
            </a:r>
            <a:r>
              <a:rPr lang="sv-SE" dirty="0"/>
              <a:t> </a:t>
            </a:r>
            <a:r>
              <a:rPr lang="sv-SE" dirty="0" err="1"/>
              <a:t>her</a:t>
            </a:r>
            <a:endParaRPr lang="sv-SE" dirty="0"/>
          </a:p>
        </p:txBody>
      </p:sp>
      <p:sp>
        <p:nvSpPr>
          <p:cNvPr id="5" name="Platshållare för bild 4">
            <a:extLst>
              <a:ext uri="{FF2B5EF4-FFF2-40B4-BE49-F238E27FC236}">
                <a16:creationId xmlns:a16="http://schemas.microsoft.com/office/drawing/2014/main" id="{C8F8E5EE-FA86-ACFD-7C40-C35377960033}"/>
              </a:ext>
            </a:extLst>
          </p:cNvPr>
          <p:cNvSpPr>
            <a:spLocks noGrp="1"/>
          </p:cNvSpPr>
          <p:nvPr>
            <p:ph type="pic" sz="quarter" idx="12"/>
          </p:nvPr>
        </p:nvSpPr>
        <p:spPr>
          <a:xfrm>
            <a:off x="6236678" y="959580"/>
            <a:ext cx="5963138" cy="5992202"/>
          </a:xfrm>
          <a:prstGeom prst="rect">
            <a:avLst/>
          </a:prstGeom>
        </p:spPr>
        <p:txBody>
          <a:bodyPr/>
          <a:lstStyle/>
          <a:p>
            <a:r>
              <a:rPr lang="da-DK"/>
              <a:t>Klik på ikonet for at tilføje et billede</a:t>
            </a:r>
            <a:endParaRPr lang="sv-DK"/>
          </a:p>
        </p:txBody>
      </p:sp>
      <p:cxnSp>
        <p:nvCxnSpPr>
          <p:cNvPr id="7" name="Rak 6">
            <a:extLst>
              <a:ext uri="{FF2B5EF4-FFF2-40B4-BE49-F238E27FC236}">
                <a16:creationId xmlns:a16="http://schemas.microsoft.com/office/drawing/2014/main" id="{A3870214-5FE6-39C1-DFA8-C0C3ACA47CB2}"/>
              </a:ext>
            </a:extLst>
          </p:cNvPr>
          <p:cNvCxnSpPr/>
          <p:nvPr/>
        </p:nvCxnSpPr>
        <p:spPr>
          <a:xfrm>
            <a:off x="961295" y="625230"/>
            <a:ext cx="10417541" cy="0"/>
          </a:xfrm>
          <a:prstGeom prst="line">
            <a:avLst/>
          </a:prstGeom>
          <a:ln>
            <a:solidFill>
              <a:srgbClr val="23675B"/>
            </a:solidFill>
          </a:ln>
        </p:spPr>
        <p:style>
          <a:lnRef idx="1">
            <a:schemeClr val="accent1"/>
          </a:lnRef>
          <a:fillRef idx="0">
            <a:schemeClr val="accent1"/>
          </a:fillRef>
          <a:effectRef idx="0">
            <a:schemeClr val="accent1"/>
          </a:effectRef>
          <a:fontRef idx="minor">
            <a:schemeClr val="tx1"/>
          </a:fontRef>
        </p:style>
      </p:cxnSp>
      <p:sp>
        <p:nvSpPr>
          <p:cNvPr id="8" name="textruta 7">
            <a:extLst>
              <a:ext uri="{FF2B5EF4-FFF2-40B4-BE49-F238E27FC236}">
                <a16:creationId xmlns:a16="http://schemas.microsoft.com/office/drawing/2014/main" id="{62697549-F99E-8E00-D40C-C34BFEAFC198}"/>
              </a:ext>
            </a:extLst>
          </p:cNvPr>
          <p:cNvSpPr txBox="1"/>
          <p:nvPr/>
        </p:nvSpPr>
        <p:spPr>
          <a:xfrm>
            <a:off x="9675446" y="280117"/>
            <a:ext cx="1844432" cy="140359"/>
          </a:xfrm>
          <a:prstGeom prst="rect">
            <a:avLst/>
          </a:prstGeom>
          <a:noFill/>
        </p:spPr>
        <p:txBody>
          <a:bodyPr wrap="square" rtlCol="0">
            <a:spAutoFit/>
          </a:bodyPr>
          <a:lstStyle/>
          <a:p>
            <a:pPr algn="r"/>
            <a:r>
              <a:rPr lang="sv-DK" sz="312" b="0" i="0" spc="117" dirty="0">
                <a:solidFill>
                  <a:srgbClr val="43DA88"/>
                </a:solidFill>
                <a:latin typeface="Franklin Gothic Book" panose="020B0503020102020204" pitchFamily="34" charset="0"/>
              </a:rPr>
              <a:t>DANSK SKOLEIDRÆT</a:t>
            </a:r>
          </a:p>
        </p:txBody>
      </p:sp>
      <p:sp>
        <p:nvSpPr>
          <p:cNvPr id="2" name="Platshållare för text 2">
            <a:extLst>
              <a:ext uri="{FF2B5EF4-FFF2-40B4-BE49-F238E27FC236}">
                <a16:creationId xmlns:a16="http://schemas.microsoft.com/office/drawing/2014/main" id="{C967A9A9-42DC-9E0F-ADC5-93A81E7DE344}"/>
              </a:ext>
            </a:extLst>
          </p:cNvPr>
          <p:cNvSpPr>
            <a:spLocks noGrp="1"/>
          </p:cNvSpPr>
          <p:nvPr>
            <p:ph type="body" sz="quarter" idx="13" hasCustomPrompt="1"/>
          </p:nvPr>
        </p:nvSpPr>
        <p:spPr>
          <a:xfrm>
            <a:off x="883144" y="280133"/>
            <a:ext cx="3094892" cy="215427"/>
          </a:xfrm>
          <a:prstGeom prst="rect">
            <a:avLst/>
          </a:prstGeom>
        </p:spPr>
        <p:txBody>
          <a:bodyPr/>
          <a:lstStyle>
            <a:lvl1pPr marL="0" indent="0">
              <a:buClr>
                <a:srgbClr val="43DA88"/>
              </a:buClr>
              <a:buNone/>
              <a:defRPr sz="312" b="0" i="0" spc="117">
                <a:solidFill>
                  <a:srgbClr val="43DA88"/>
                </a:solidFill>
                <a:latin typeface="Franklin Gothic Book" panose="020B0503020102020204" pitchFamily="34" charset="0"/>
              </a:defRPr>
            </a:lvl1pPr>
            <a:lvl2pPr>
              <a:buClr>
                <a:srgbClr val="43DA88"/>
              </a:buClr>
              <a:defRPr>
                <a:solidFill>
                  <a:srgbClr val="23675B"/>
                </a:solidFill>
                <a:latin typeface="Franklin Gothic Medium" panose="020B0603020102020204" pitchFamily="34" charset="0"/>
              </a:defRPr>
            </a:lvl2pPr>
            <a:lvl3pPr>
              <a:buClr>
                <a:srgbClr val="43DA88"/>
              </a:buClr>
              <a:defRPr>
                <a:solidFill>
                  <a:srgbClr val="23675B"/>
                </a:solidFill>
                <a:latin typeface="Franklin Gothic Medium" panose="020B0603020102020204" pitchFamily="34" charset="0"/>
              </a:defRPr>
            </a:lvl3pPr>
            <a:lvl4pPr>
              <a:buClr>
                <a:srgbClr val="43DA88"/>
              </a:buClr>
              <a:defRPr>
                <a:solidFill>
                  <a:srgbClr val="23675B"/>
                </a:solidFill>
                <a:latin typeface="Franklin Gothic Medium" panose="020B0603020102020204" pitchFamily="34" charset="0"/>
              </a:defRPr>
            </a:lvl4pPr>
            <a:lvl5pPr>
              <a:buClr>
                <a:srgbClr val="43DA88"/>
              </a:buClr>
              <a:defRPr>
                <a:solidFill>
                  <a:srgbClr val="23675B"/>
                </a:solidFill>
                <a:latin typeface="Franklin Gothic Medium" panose="020B0603020102020204" pitchFamily="34" charset="0"/>
              </a:defRPr>
            </a:lvl5pPr>
          </a:lstStyle>
          <a:p>
            <a:pPr lvl="0"/>
            <a:r>
              <a:rPr lang="sv-SE" dirty="0"/>
              <a:t>SKRIV AGENDAPUNKT I VERSALER HER</a:t>
            </a:r>
            <a:endParaRPr lang="sv-DK" dirty="0"/>
          </a:p>
        </p:txBody>
      </p:sp>
    </p:spTree>
    <p:extLst>
      <p:ext uri="{BB962C8B-B14F-4D97-AF65-F5344CB8AC3E}">
        <p14:creationId xmlns:p14="http://schemas.microsoft.com/office/powerpoint/2010/main" val="207411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 billede slide - farv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02CEE7-8C74-E616-5062-8865012C4483}"/>
              </a:ext>
            </a:extLst>
          </p:cNvPr>
          <p:cNvSpPr/>
          <p:nvPr/>
        </p:nvSpPr>
        <p:spPr>
          <a:xfrm>
            <a:off x="0" y="0"/>
            <a:ext cx="12192000" cy="6858000"/>
          </a:xfrm>
          <a:prstGeom prst="rect">
            <a:avLst/>
          </a:prstGeom>
          <a:solidFill>
            <a:srgbClr val="41B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DK" sz="701"/>
          </a:p>
        </p:txBody>
      </p:sp>
      <p:pic>
        <p:nvPicPr>
          <p:cNvPr id="12" name="Bildobjekt 11">
            <a:extLst>
              <a:ext uri="{FF2B5EF4-FFF2-40B4-BE49-F238E27FC236}">
                <a16:creationId xmlns:a16="http://schemas.microsoft.com/office/drawing/2014/main" id="{153E77ED-0A49-F0BC-CBC7-A1F9628A1DAB}"/>
              </a:ext>
            </a:extLst>
          </p:cNvPr>
          <p:cNvPicPr>
            <a:picLocks noChangeAspect="1"/>
          </p:cNvPicPr>
          <p:nvPr/>
        </p:nvPicPr>
        <p:blipFill>
          <a:blip r:embed="rId2">
            <a:alphaModFix amt="5000"/>
          </a:blip>
          <a:stretch>
            <a:fillRect/>
          </a:stretch>
        </p:blipFill>
        <p:spPr>
          <a:xfrm>
            <a:off x="-1480288" y="1481000"/>
            <a:ext cx="6633166" cy="7390800"/>
          </a:xfrm>
          <a:prstGeom prst="rect">
            <a:avLst/>
          </a:prstGeom>
        </p:spPr>
      </p:pic>
      <p:sp>
        <p:nvSpPr>
          <p:cNvPr id="3" name="Platshållare för text 2">
            <a:extLst>
              <a:ext uri="{FF2B5EF4-FFF2-40B4-BE49-F238E27FC236}">
                <a16:creationId xmlns:a16="http://schemas.microsoft.com/office/drawing/2014/main" id="{156C8996-94E5-2EDD-FA56-4588BDA2CFD6}"/>
              </a:ext>
            </a:extLst>
          </p:cNvPr>
          <p:cNvSpPr>
            <a:spLocks noGrp="1"/>
          </p:cNvSpPr>
          <p:nvPr>
            <p:ph type="body" sz="quarter" idx="10"/>
          </p:nvPr>
        </p:nvSpPr>
        <p:spPr>
          <a:xfrm>
            <a:off x="953478" y="2282091"/>
            <a:ext cx="4728308" cy="3712307"/>
          </a:xfrm>
          <a:prstGeom prst="rect">
            <a:avLst/>
          </a:prstGeom>
        </p:spPr>
        <p:txBody>
          <a:bodyPr/>
          <a:lstStyle>
            <a:lvl1pPr>
              <a:buClr>
                <a:srgbClr val="23675B"/>
              </a:buClr>
              <a:defRPr sz="935">
                <a:solidFill>
                  <a:srgbClr val="23675B"/>
                </a:solidFill>
                <a:latin typeface="Franklin Gothic Medium" panose="020B0603020102020204" pitchFamily="34" charset="0"/>
              </a:defRPr>
            </a:lvl1pPr>
            <a:lvl2pPr>
              <a:buClr>
                <a:srgbClr val="23675B"/>
              </a:buClr>
              <a:defRPr sz="779">
                <a:solidFill>
                  <a:srgbClr val="23675B"/>
                </a:solidFill>
                <a:latin typeface="Franklin Gothic Medium" panose="020B0603020102020204" pitchFamily="34" charset="0"/>
              </a:defRPr>
            </a:lvl2pPr>
            <a:lvl3pPr>
              <a:buClr>
                <a:srgbClr val="23675B"/>
              </a:buClr>
              <a:defRPr sz="701">
                <a:solidFill>
                  <a:srgbClr val="23675B"/>
                </a:solidFill>
                <a:latin typeface="Franklin Gothic Medium" panose="020B0603020102020204" pitchFamily="34" charset="0"/>
              </a:defRPr>
            </a:lvl3pPr>
            <a:lvl4pPr>
              <a:buClr>
                <a:srgbClr val="23675B"/>
              </a:buClr>
              <a:defRPr sz="623">
                <a:solidFill>
                  <a:srgbClr val="23675B"/>
                </a:solidFill>
                <a:latin typeface="Franklin Gothic Medium" panose="020B0603020102020204" pitchFamily="34" charset="0"/>
              </a:defRPr>
            </a:lvl4pPr>
            <a:lvl5pPr>
              <a:buClr>
                <a:srgbClr val="23675B"/>
              </a:buClr>
              <a:defRPr sz="546">
                <a:solidFill>
                  <a:srgbClr val="23675B"/>
                </a:solidFill>
                <a:latin typeface="Franklin Gothic Medium" panose="020B06030201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sv-DK" dirty="0"/>
          </a:p>
        </p:txBody>
      </p:sp>
      <p:sp>
        <p:nvSpPr>
          <p:cNvPr id="4" name="Platshållare för text 2">
            <a:extLst>
              <a:ext uri="{FF2B5EF4-FFF2-40B4-BE49-F238E27FC236}">
                <a16:creationId xmlns:a16="http://schemas.microsoft.com/office/drawing/2014/main" id="{533FE8EF-7D1F-1CD8-EA9B-D77FEA944A1C}"/>
              </a:ext>
            </a:extLst>
          </p:cNvPr>
          <p:cNvSpPr>
            <a:spLocks noGrp="1"/>
          </p:cNvSpPr>
          <p:nvPr>
            <p:ph type="body" sz="quarter" idx="11" hasCustomPrompt="1"/>
          </p:nvPr>
        </p:nvSpPr>
        <p:spPr>
          <a:xfrm>
            <a:off x="953478" y="959581"/>
            <a:ext cx="4728308" cy="1228725"/>
          </a:xfrm>
          <a:prstGeom prst="rect">
            <a:avLst/>
          </a:prstGeom>
        </p:spPr>
        <p:txBody>
          <a:bodyPr/>
          <a:lstStyle>
            <a:lvl1pPr marL="0" indent="0">
              <a:buClr>
                <a:srgbClr val="43DA88"/>
              </a:buClr>
              <a:buNone/>
              <a:defRPr>
                <a:solidFill>
                  <a:srgbClr val="23675B"/>
                </a:solidFill>
                <a:latin typeface="Franklin Gothic Medium" panose="020B0603020102020204" pitchFamily="34" charset="0"/>
              </a:defRPr>
            </a:lvl1pPr>
            <a:lvl2pPr>
              <a:buClr>
                <a:srgbClr val="43DA88"/>
              </a:buClr>
              <a:defRPr>
                <a:latin typeface="Franklin Gothic Medium" panose="020B0603020102020204" pitchFamily="34" charset="0"/>
              </a:defRPr>
            </a:lvl2pPr>
            <a:lvl3pPr>
              <a:buClr>
                <a:srgbClr val="43DA88"/>
              </a:buClr>
              <a:defRPr>
                <a:latin typeface="Franklin Gothic Medium" panose="020B0603020102020204" pitchFamily="34" charset="0"/>
              </a:defRPr>
            </a:lvl3pPr>
            <a:lvl4pPr>
              <a:buClr>
                <a:srgbClr val="43DA88"/>
              </a:buClr>
              <a:defRPr>
                <a:latin typeface="Franklin Gothic Medium" panose="020B0603020102020204" pitchFamily="34" charset="0"/>
              </a:defRPr>
            </a:lvl4pPr>
            <a:lvl5pPr>
              <a:buClr>
                <a:srgbClr val="43DA88"/>
              </a:buClr>
              <a:defRPr>
                <a:latin typeface="Franklin Gothic Medium" panose="020B0603020102020204" pitchFamily="34" charset="0"/>
              </a:defRPr>
            </a:lvl5pPr>
          </a:lstStyle>
          <a:p>
            <a:pPr lvl="0"/>
            <a:r>
              <a:rPr lang="sv-SE" dirty="0"/>
              <a:t>Skriv </a:t>
            </a:r>
            <a:r>
              <a:rPr lang="sv-SE" dirty="0" err="1"/>
              <a:t>overskrift</a:t>
            </a:r>
            <a:r>
              <a:rPr lang="sv-SE" dirty="0"/>
              <a:t> </a:t>
            </a:r>
            <a:r>
              <a:rPr lang="sv-SE" dirty="0" err="1"/>
              <a:t>her</a:t>
            </a:r>
            <a:endParaRPr lang="sv-SE" dirty="0"/>
          </a:p>
        </p:txBody>
      </p:sp>
      <p:sp>
        <p:nvSpPr>
          <p:cNvPr id="5" name="Platshållare för bild 4">
            <a:extLst>
              <a:ext uri="{FF2B5EF4-FFF2-40B4-BE49-F238E27FC236}">
                <a16:creationId xmlns:a16="http://schemas.microsoft.com/office/drawing/2014/main" id="{C8F8E5EE-FA86-ACFD-7C40-C35377960033}"/>
              </a:ext>
            </a:extLst>
          </p:cNvPr>
          <p:cNvSpPr>
            <a:spLocks noGrp="1"/>
          </p:cNvSpPr>
          <p:nvPr>
            <p:ph type="pic" sz="quarter" idx="12"/>
          </p:nvPr>
        </p:nvSpPr>
        <p:spPr>
          <a:xfrm>
            <a:off x="6228863" y="966623"/>
            <a:ext cx="5963138" cy="5992202"/>
          </a:xfrm>
          <a:prstGeom prst="rect">
            <a:avLst/>
          </a:prstGeom>
        </p:spPr>
        <p:txBody>
          <a:bodyPr/>
          <a:lstStyle/>
          <a:p>
            <a:r>
              <a:rPr lang="da-DK"/>
              <a:t>Klik på ikonet for at tilføje et billede</a:t>
            </a:r>
            <a:endParaRPr lang="sv-DK"/>
          </a:p>
        </p:txBody>
      </p:sp>
      <p:cxnSp>
        <p:nvCxnSpPr>
          <p:cNvPr id="7" name="Rak 6">
            <a:extLst>
              <a:ext uri="{FF2B5EF4-FFF2-40B4-BE49-F238E27FC236}">
                <a16:creationId xmlns:a16="http://schemas.microsoft.com/office/drawing/2014/main" id="{A3870214-5FE6-39C1-DFA8-C0C3ACA47CB2}"/>
              </a:ext>
            </a:extLst>
          </p:cNvPr>
          <p:cNvCxnSpPr/>
          <p:nvPr/>
        </p:nvCxnSpPr>
        <p:spPr>
          <a:xfrm>
            <a:off x="961295" y="625230"/>
            <a:ext cx="10417541" cy="0"/>
          </a:xfrm>
          <a:prstGeom prst="line">
            <a:avLst/>
          </a:prstGeom>
          <a:ln>
            <a:solidFill>
              <a:srgbClr val="23675B"/>
            </a:solidFill>
          </a:ln>
        </p:spPr>
        <p:style>
          <a:lnRef idx="1">
            <a:schemeClr val="accent1"/>
          </a:lnRef>
          <a:fillRef idx="0">
            <a:schemeClr val="accent1"/>
          </a:fillRef>
          <a:effectRef idx="0">
            <a:schemeClr val="accent1"/>
          </a:effectRef>
          <a:fontRef idx="minor">
            <a:schemeClr val="tx1"/>
          </a:fontRef>
        </p:style>
      </p:cxnSp>
      <p:sp>
        <p:nvSpPr>
          <p:cNvPr id="8" name="textruta 7">
            <a:extLst>
              <a:ext uri="{FF2B5EF4-FFF2-40B4-BE49-F238E27FC236}">
                <a16:creationId xmlns:a16="http://schemas.microsoft.com/office/drawing/2014/main" id="{62697549-F99E-8E00-D40C-C34BFEAFC198}"/>
              </a:ext>
            </a:extLst>
          </p:cNvPr>
          <p:cNvSpPr txBox="1"/>
          <p:nvPr/>
        </p:nvSpPr>
        <p:spPr>
          <a:xfrm>
            <a:off x="9675446" y="280117"/>
            <a:ext cx="1844432" cy="140359"/>
          </a:xfrm>
          <a:prstGeom prst="rect">
            <a:avLst/>
          </a:prstGeom>
          <a:noFill/>
        </p:spPr>
        <p:txBody>
          <a:bodyPr wrap="square" rtlCol="0">
            <a:spAutoFit/>
          </a:bodyPr>
          <a:lstStyle/>
          <a:p>
            <a:pPr algn="r"/>
            <a:r>
              <a:rPr lang="sv-DK" sz="312" b="0" i="0" spc="117" dirty="0">
                <a:solidFill>
                  <a:srgbClr val="23675B"/>
                </a:solidFill>
                <a:latin typeface="Franklin Gothic Book" panose="020B0503020102020204" pitchFamily="34" charset="0"/>
              </a:rPr>
              <a:t>DANSK SKOLEIDRÆT</a:t>
            </a:r>
          </a:p>
        </p:txBody>
      </p:sp>
      <p:sp>
        <p:nvSpPr>
          <p:cNvPr id="13" name="Platshållare för text 2">
            <a:extLst>
              <a:ext uri="{FF2B5EF4-FFF2-40B4-BE49-F238E27FC236}">
                <a16:creationId xmlns:a16="http://schemas.microsoft.com/office/drawing/2014/main" id="{4B069F36-8EE0-9ABA-E9F9-FDFF932D9D8D}"/>
              </a:ext>
            </a:extLst>
          </p:cNvPr>
          <p:cNvSpPr>
            <a:spLocks noGrp="1"/>
          </p:cNvSpPr>
          <p:nvPr>
            <p:ph type="body" sz="quarter" idx="13" hasCustomPrompt="1"/>
          </p:nvPr>
        </p:nvSpPr>
        <p:spPr>
          <a:xfrm>
            <a:off x="883144" y="280133"/>
            <a:ext cx="3094892" cy="215427"/>
          </a:xfrm>
          <a:prstGeom prst="rect">
            <a:avLst/>
          </a:prstGeom>
        </p:spPr>
        <p:txBody>
          <a:bodyPr/>
          <a:lstStyle>
            <a:lvl1pPr marL="0" indent="0">
              <a:buClr>
                <a:srgbClr val="43DA88"/>
              </a:buClr>
              <a:buNone/>
              <a:defRPr sz="312" b="0" i="0" spc="117">
                <a:solidFill>
                  <a:srgbClr val="23675B"/>
                </a:solidFill>
                <a:latin typeface="Franklin Gothic Book" panose="020B0503020102020204" pitchFamily="34" charset="0"/>
              </a:defRPr>
            </a:lvl1pPr>
            <a:lvl2pPr>
              <a:buClr>
                <a:srgbClr val="43DA88"/>
              </a:buClr>
              <a:defRPr>
                <a:solidFill>
                  <a:srgbClr val="23675B"/>
                </a:solidFill>
                <a:latin typeface="Franklin Gothic Medium" panose="020B0603020102020204" pitchFamily="34" charset="0"/>
              </a:defRPr>
            </a:lvl2pPr>
            <a:lvl3pPr>
              <a:buClr>
                <a:srgbClr val="43DA88"/>
              </a:buClr>
              <a:defRPr>
                <a:solidFill>
                  <a:srgbClr val="23675B"/>
                </a:solidFill>
                <a:latin typeface="Franklin Gothic Medium" panose="020B0603020102020204" pitchFamily="34" charset="0"/>
              </a:defRPr>
            </a:lvl3pPr>
            <a:lvl4pPr>
              <a:buClr>
                <a:srgbClr val="43DA88"/>
              </a:buClr>
              <a:defRPr>
                <a:solidFill>
                  <a:srgbClr val="23675B"/>
                </a:solidFill>
                <a:latin typeface="Franklin Gothic Medium" panose="020B0603020102020204" pitchFamily="34" charset="0"/>
              </a:defRPr>
            </a:lvl4pPr>
            <a:lvl5pPr>
              <a:buClr>
                <a:srgbClr val="43DA88"/>
              </a:buClr>
              <a:defRPr>
                <a:solidFill>
                  <a:srgbClr val="23675B"/>
                </a:solidFill>
                <a:latin typeface="Franklin Gothic Medium" panose="020B0603020102020204" pitchFamily="34" charset="0"/>
              </a:defRPr>
            </a:lvl5pPr>
          </a:lstStyle>
          <a:p>
            <a:pPr lvl="0"/>
            <a:r>
              <a:rPr lang="sv-SE" dirty="0"/>
              <a:t>SKRIV AGENDAPUNKT I VERSALER HER</a:t>
            </a:r>
            <a:endParaRPr lang="sv-DK" dirty="0"/>
          </a:p>
        </p:txBody>
      </p:sp>
    </p:spTree>
    <p:extLst>
      <p:ext uri="{BB962C8B-B14F-4D97-AF65-F5344CB8AC3E}">
        <p14:creationId xmlns:p14="http://schemas.microsoft.com/office/powerpoint/2010/main" val="910282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 media slid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0473449F-9B62-1AC7-5AED-0990A5C0F6C7}"/>
              </a:ext>
            </a:extLst>
          </p:cNvPr>
          <p:cNvPicPr>
            <a:picLocks noChangeAspect="1"/>
          </p:cNvPicPr>
          <p:nvPr/>
        </p:nvPicPr>
        <p:blipFill>
          <a:blip r:embed="rId2">
            <a:alphaModFix amt="5000"/>
          </a:blip>
          <a:stretch>
            <a:fillRect/>
          </a:stretch>
        </p:blipFill>
        <p:spPr>
          <a:xfrm>
            <a:off x="-1485899" y="1455090"/>
            <a:ext cx="6634176" cy="7391926"/>
          </a:xfrm>
          <a:prstGeom prst="rect">
            <a:avLst/>
          </a:prstGeom>
        </p:spPr>
      </p:pic>
      <p:sp>
        <p:nvSpPr>
          <p:cNvPr id="3" name="Platshållare för text 2">
            <a:extLst>
              <a:ext uri="{FF2B5EF4-FFF2-40B4-BE49-F238E27FC236}">
                <a16:creationId xmlns:a16="http://schemas.microsoft.com/office/drawing/2014/main" id="{156C8996-94E5-2EDD-FA56-4588BDA2CFD6}"/>
              </a:ext>
            </a:extLst>
          </p:cNvPr>
          <p:cNvSpPr>
            <a:spLocks noGrp="1"/>
          </p:cNvSpPr>
          <p:nvPr>
            <p:ph type="body" sz="quarter" idx="10"/>
          </p:nvPr>
        </p:nvSpPr>
        <p:spPr>
          <a:xfrm>
            <a:off x="953478" y="2282092"/>
            <a:ext cx="4728308" cy="3712307"/>
          </a:xfrm>
          <a:prstGeom prst="rect">
            <a:avLst/>
          </a:prstGeom>
        </p:spPr>
        <p:txBody>
          <a:bodyPr/>
          <a:lstStyle>
            <a:lvl1pPr>
              <a:buClr>
                <a:srgbClr val="43DA88"/>
              </a:buClr>
              <a:defRPr sz="935">
                <a:solidFill>
                  <a:srgbClr val="23675B"/>
                </a:solidFill>
                <a:latin typeface="Franklin Gothic Medium" panose="020B0603020102020204" pitchFamily="34" charset="0"/>
              </a:defRPr>
            </a:lvl1pPr>
            <a:lvl2pPr>
              <a:buClr>
                <a:srgbClr val="43DA88"/>
              </a:buClr>
              <a:defRPr sz="779">
                <a:solidFill>
                  <a:srgbClr val="23675B"/>
                </a:solidFill>
                <a:latin typeface="Franklin Gothic Medium" panose="020B0603020102020204" pitchFamily="34" charset="0"/>
              </a:defRPr>
            </a:lvl2pPr>
            <a:lvl3pPr>
              <a:buClr>
                <a:srgbClr val="43DA88"/>
              </a:buClr>
              <a:defRPr sz="701">
                <a:solidFill>
                  <a:srgbClr val="23675B"/>
                </a:solidFill>
                <a:latin typeface="Franklin Gothic Medium" panose="020B0603020102020204" pitchFamily="34" charset="0"/>
              </a:defRPr>
            </a:lvl3pPr>
            <a:lvl4pPr>
              <a:buClr>
                <a:srgbClr val="43DA88"/>
              </a:buClr>
              <a:defRPr sz="623">
                <a:solidFill>
                  <a:srgbClr val="23675B"/>
                </a:solidFill>
                <a:latin typeface="Franklin Gothic Medium" panose="020B0603020102020204" pitchFamily="34" charset="0"/>
              </a:defRPr>
            </a:lvl4pPr>
            <a:lvl5pPr>
              <a:buClr>
                <a:srgbClr val="43DA88"/>
              </a:buClr>
              <a:defRPr sz="546">
                <a:solidFill>
                  <a:srgbClr val="23675B"/>
                </a:solidFill>
                <a:latin typeface="Franklin Gothic Medium" panose="020B06030201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sv-DK" dirty="0"/>
          </a:p>
        </p:txBody>
      </p:sp>
      <p:sp>
        <p:nvSpPr>
          <p:cNvPr id="4" name="Platshållare för text 2">
            <a:extLst>
              <a:ext uri="{FF2B5EF4-FFF2-40B4-BE49-F238E27FC236}">
                <a16:creationId xmlns:a16="http://schemas.microsoft.com/office/drawing/2014/main" id="{533FE8EF-7D1F-1CD8-EA9B-D77FEA944A1C}"/>
              </a:ext>
            </a:extLst>
          </p:cNvPr>
          <p:cNvSpPr>
            <a:spLocks noGrp="1"/>
          </p:cNvSpPr>
          <p:nvPr>
            <p:ph type="body" sz="quarter" idx="11" hasCustomPrompt="1"/>
          </p:nvPr>
        </p:nvSpPr>
        <p:spPr>
          <a:xfrm>
            <a:off x="953478" y="959582"/>
            <a:ext cx="4728308" cy="1228725"/>
          </a:xfrm>
          <a:prstGeom prst="rect">
            <a:avLst/>
          </a:prstGeom>
        </p:spPr>
        <p:txBody>
          <a:bodyPr/>
          <a:lstStyle>
            <a:lvl1pPr marL="0" indent="0">
              <a:buClr>
                <a:srgbClr val="43DA88"/>
              </a:buClr>
              <a:buNone/>
              <a:defRPr>
                <a:solidFill>
                  <a:srgbClr val="23675B"/>
                </a:solidFill>
                <a:latin typeface="Franklin Gothic Medium" panose="020B0603020102020204" pitchFamily="34" charset="0"/>
              </a:defRPr>
            </a:lvl1pPr>
            <a:lvl2pPr>
              <a:buClr>
                <a:srgbClr val="43DA88"/>
              </a:buClr>
              <a:defRPr>
                <a:latin typeface="Franklin Gothic Medium" panose="020B0603020102020204" pitchFamily="34" charset="0"/>
              </a:defRPr>
            </a:lvl2pPr>
            <a:lvl3pPr>
              <a:buClr>
                <a:srgbClr val="43DA88"/>
              </a:buClr>
              <a:defRPr>
                <a:latin typeface="Franklin Gothic Medium" panose="020B0603020102020204" pitchFamily="34" charset="0"/>
              </a:defRPr>
            </a:lvl3pPr>
            <a:lvl4pPr>
              <a:buClr>
                <a:srgbClr val="43DA88"/>
              </a:buClr>
              <a:defRPr>
                <a:latin typeface="Franklin Gothic Medium" panose="020B0603020102020204" pitchFamily="34" charset="0"/>
              </a:defRPr>
            </a:lvl4pPr>
            <a:lvl5pPr>
              <a:buClr>
                <a:srgbClr val="43DA88"/>
              </a:buClr>
              <a:defRPr>
                <a:latin typeface="Franklin Gothic Medium" panose="020B0603020102020204" pitchFamily="34" charset="0"/>
              </a:defRPr>
            </a:lvl5pPr>
          </a:lstStyle>
          <a:p>
            <a:pPr lvl="0"/>
            <a:r>
              <a:rPr lang="sv-SE" dirty="0"/>
              <a:t>Skriv </a:t>
            </a:r>
            <a:r>
              <a:rPr lang="sv-SE" dirty="0" err="1"/>
              <a:t>overskrift</a:t>
            </a:r>
            <a:r>
              <a:rPr lang="sv-SE" dirty="0"/>
              <a:t> </a:t>
            </a:r>
            <a:r>
              <a:rPr lang="sv-SE" dirty="0" err="1"/>
              <a:t>her</a:t>
            </a:r>
            <a:endParaRPr lang="sv-SE" dirty="0"/>
          </a:p>
        </p:txBody>
      </p:sp>
      <p:sp>
        <p:nvSpPr>
          <p:cNvPr id="7" name="Platshållare för media 6">
            <a:extLst>
              <a:ext uri="{FF2B5EF4-FFF2-40B4-BE49-F238E27FC236}">
                <a16:creationId xmlns:a16="http://schemas.microsoft.com/office/drawing/2014/main" id="{F7FAF3FD-9DBE-2F50-B543-E542EDFAB239}"/>
              </a:ext>
            </a:extLst>
          </p:cNvPr>
          <p:cNvSpPr>
            <a:spLocks noGrp="1"/>
          </p:cNvSpPr>
          <p:nvPr>
            <p:ph type="media" sz="quarter" idx="12"/>
          </p:nvPr>
        </p:nvSpPr>
        <p:spPr>
          <a:xfrm>
            <a:off x="5940304" y="958971"/>
            <a:ext cx="5516562" cy="5035550"/>
          </a:xfrm>
          <a:prstGeom prst="rect">
            <a:avLst/>
          </a:prstGeom>
        </p:spPr>
        <p:txBody>
          <a:bodyPr/>
          <a:lstStyle/>
          <a:p>
            <a:r>
              <a:rPr lang="da-DK"/>
              <a:t>Klik på ikonet for at tilføje et medie</a:t>
            </a:r>
            <a:endParaRPr lang="sv-DK"/>
          </a:p>
        </p:txBody>
      </p:sp>
      <p:cxnSp>
        <p:nvCxnSpPr>
          <p:cNvPr id="8" name="Rak 7">
            <a:extLst>
              <a:ext uri="{FF2B5EF4-FFF2-40B4-BE49-F238E27FC236}">
                <a16:creationId xmlns:a16="http://schemas.microsoft.com/office/drawing/2014/main" id="{A3D6DDB8-3E66-AB83-0227-0DEB5D8D53F6}"/>
              </a:ext>
            </a:extLst>
          </p:cNvPr>
          <p:cNvCxnSpPr/>
          <p:nvPr/>
        </p:nvCxnSpPr>
        <p:spPr>
          <a:xfrm>
            <a:off x="961295" y="625230"/>
            <a:ext cx="10417541" cy="0"/>
          </a:xfrm>
          <a:prstGeom prst="line">
            <a:avLst/>
          </a:prstGeom>
          <a:ln>
            <a:solidFill>
              <a:srgbClr val="23675B"/>
            </a:solidFill>
          </a:ln>
        </p:spPr>
        <p:style>
          <a:lnRef idx="1">
            <a:schemeClr val="accent1"/>
          </a:lnRef>
          <a:fillRef idx="0">
            <a:schemeClr val="accent1"/>
          </a:fillRef>
          <a:effectRef idx="0">
            <a:schemeClr val="accent1"/>
          </a:effectRef>
          <a:fontRef idx="minor">
            <a:schemeClr val="tx1"/>
          </a:fontRef>
        </p:style>
      </p:cxnSp>
      <p:sp>
        <p:nvSpPr>
          <p:cNvPr id="9" name="textruta 8">
            <a:extLst>
              <a:ext uri="{FF2B5EF4-FFF2-40B4-BE49-F238E27FC236}">
                <a16:creationId xmlns:a16="http://schemas.microsoft.com/office/drawing/2014/main" id="{F1258CE4-4B4C-5561-2F02-D160618E89D4}"/>
              </a:ext>
            </a:extLst>
          </p:cNvPr>
          <p:cNvSpPr txBox="1"/>
          <p:nvPr/>
        </p:nvSpPr>
        <p:spPr>
          <a:xfrm>
            <a:off x="9675446" y="280117"/>
            <a:ext cx="1844432" cy="140359"/>
          </a:xfrm>
          <a:prstGeom prst="rect">
            <a:avLst/>
          </a:prstGeom>
          <a:noFill/>
        </p:spPr>
        <p:txBody>
          <a:bodyPr wrap="square" rtlCol="0">
            <a:spAutoFit/>
          </a:bodyPr>
          <a:lstStyle/>
          <a:p>
            <a:pPr algn="r"/>
            <a:r>
              <a:rPr lang="sv-DK" sz="312" b="0" i="0" spc="117" dirty="0">
                <a:solidFill>
                  <a:srgbClr val="43DA88"/>
                </a:solidFill>
                <a:latin typeface="Franklin Gothic Book" panose="020B0503020102020204" pitchFamily="34" charset="0"/>
              </a:rPr>
              <a:t>DANSK SKOLEIDRÆT</a:t>
            </a:r>
          </a:p>
        </p:txBody>
      </p:sp>
      <p:sp>
        <p:nvSpPr>
          <p:cNvPr id="2" name="Platshållare för text 2">
            <a:extLst>
              <a:ext uri="{FF2B5EF4-FFF2-40B4-BE49-F238E27FC236}">
                <a16:creationId xmlns:a16="http://schemas.microsoft.com/office/drawing/2014/main" id="{1068750A-0FD8-FCC1-23C1-5B78197490D1}"/>
              </a:ext>
            </a:extLst>
          </p:cNvPr>
          <p:cNvSpPr>
            <a:spLocks noGrp="1"/>
          </p:cNvSpPr>
          <p:nvPr>
            <p:ph type="body" sz="quarter" idx="13" hasCustomPrompt="1"/>
          </p:nvPr>
        </p:nvSpPr>
        <p:spPr>
          <a:xfrm>
            <a:off x="883144" y="280133"/>
            <a:ext cx="3094892" cy="215427"/>
          </a:xfrm>
          <a:prstGeom prst="rect">
            <a:avLst/>
          </a:prstGeom>
        </p:spPr>
        <p:txBody>
          <a:bodyPr/>
          <a:lstStyle>
            <a:lvl1pPr marL="0" indent="0">
              <a:buClr>
                <a:srgbClr val="43DA88"/>
              </a:buClr>
              <a:buNone/>
              <a:defRPr sz="312" b="0" i="0" spc="117">
                <a:solidFill>
                  <a:srgbClr val="43DA88"/>
                </a:solidFill>
                <a:latin typeface="Franklin Gothic Book" panose="020B0503020102020204" pitchFamily="34" charset="0"/>
              </a:defRPr>
            </a:lvl1pPr>
            <a:lvl2pPr>
              <a:buClr>
                <a:srgbClr val="43DA88"/>
              </a:buClr>
              <a:defRPr>
                <a:solidFill>
                  <a:srgbClr val="23675B"/>
                </a:solidFill>
                <a:latin typeface="Franklin Gothic Medium" panose="020B0603020102020204" pitchFamily="34" charset="0"/>
              </a:defRPr>
            </a:lvl2pPr>
            <a:lvl3pPr>
              <a:buClr>
                <a:srgbClr val="43DA88"/>
              </a:buClr>
              <a:defRPr>
                <a:solidFill>
                  <a:srgbClr val="23675B"/>
                </a:solidFill>
                <a:latin typeface="Franklin Gothic Medium" panose="020B0603020102020204" pitchFamily="34" charset="0"/>
              </a:defRPr>
            </a:lvl3pPr>
            <a:lvl4pPr>
              <a:buClr>
                <a:srgbClr val="43DA88"/>
              </a:buClr>
              <a:defRPr>
                <a:solidFill>
                  <a:srgbClr val="23675B"/>
                </a:solidFill>
                <a:latin typeface="Franklin Gothic Medium" panose="020B0603020102020204" pitchFamily="34" charset="0"/>
              </a:defRPr>
            </a:lvl4pPr>
            <a:lvl5pPr>
              <a:buClr>
                <a:srgbClr val="43DA88"/>
              </a:buClr>
              <a:defRPr>
                <a:solidFill>
                  <a:srgbClr val="23675B"/>
                </a:solidFill>
                <a:latin typeface="Franklin Gothic Medium" panose="020B0603020102020204" pitchFamily="34" charset="0"/>
              </a:defRPr>
            </a:lvl5pPr>
          </a:lstStyle>
          <a:p>
            <a:pPr lvl="0"/>
            <a:r>
              <a:rPr lang="sv-SE" dirty="0"/>
              <a:t>SKRIV AGENDAPUNKT I VERSALER HER</a:t>
            </a:r>
            <a:endParaRPr lang="sv-DK" dirty="0"/>
          </a:p>
        </p:txBody>
      </p:sp>
    </p:spTree>
    <p:extLst>
      <p:ext uri="{BB962C8B-B14F-4D97-AF65-F5344CB8AC3E}">
        <p14:creationId xmlns:p14="http://schemas.microsoft.com/office/powerpoint/2010/main" val="1418987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kst + media slide - farv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B6C0EE0-8764-BAE7-2A25-1C7821347129}"/>
              </a:ext>
            </a:extLst>
          </p:cNvPr>
          <p:cNvSpPr/>
          <p:nvPr/>
        </p:nvSpPr>
        <p:spPr>
          <a:xfrm>
            <a:off x="0" y="0"/>
            <a:ext cx="12192000" cy="6858000"/>
          </a:xfrm>
          <a:prstGeom prst="rect">
            <a:avLst/>
          </a:prstGeom>
          <a:solidFill>
            <a:srgbClr val="25B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DK" sz="701"/>
          </a:p>
        </p:txBody>
      </p:sp>
      <p:pic>
        <p:nvPicPr>
          <p:cNvPr id="6" name="Bildobjekt 5">
            <a:extLst>
              <a:ext uri="{FF2B5EF4-FFF2-40B4-BE49-F238E27FC236}">
                <a16:creationId xmlns:a16="http://schemas.microsoft.com/office/drawing/2014/main" id="{0473449F-9B62-1AC7-5AED-0990A5C0F6C7}"/>
              </a:ext>
            </a:extLst>
          </p:cNvPr>
          <p:cNvPicPr>
            <a:picLocks noChangeAspect="1"/>
          </p:cNvPicPr>
          <p:nvPr/>
        </p:nvPicPr>
        <p:blipFill>
          <a:blip r:embed="rId2">
            <a:alphaModFix amt="20000"/>
          </a:blip>
          <a:stretch>
            <a:fillRect/>
          </a:stretch>
        </p:blipFill>
        <p:spPr>
          <a:xfrm>
            <a:off x="-1485899" y="1455090"/>
            <a:ext cx="6634176" cy="7391926"/>
          </a:xfrm>
          <a:prstGeom prst="rect">
            <a:avLst/>
          </a:prstGeom>
        </p:spPr>
      </p:pic>
      <p:sp>
        <p:nvSpPr>
          <p:cNvPr id="3" name="Platshållare för text 2">
            <a:extLst>
              <a:ext uri="{FF2B5EF4-FFF2-40B4-BE49-F238E27FC236}">
                <a16:creationId xmlns:a16="http://schemas.microsoft.com/office/drawing/2014/main" id="{156C8996-94E5-2EDD-FA56-4588BDA2CFD6}"/>
              </a:ext>
            </a:extLst>
          </p:cNvPr>
          <p:cNvSpPr>
            <a:spLocks noGrp="1"/>
          </p:cNvSpPr>
          <p:nvPr>
            <p:ph type="body" sz="quarter" idx="10"/>
          </p:nvPr>
        </p:nvSpPr>
        <p:spPr>
          <a:xfrm>
            <a:off x="953478" y="2282092"/>
            <a:ext cx="4728308" cy="3712307"/>
          </a:xfrm>
          <a:prstGeom prst="rect">
            <a:avLst/>
          </a:prstGeom>
        </p:spPr>
        <p:txBody>
          <a:bodyPr/>
          <a:lstStyle>
            <a:lvl1pPr>
              <a:buClr>
                <a:srgbClr val="23675B"/>
              </a:buClr>
              <a:defRPr sz="935">
                <a:solidFill>
                  <a:srgbClr val="23675B"/>
                </a:solidFill>
                <a:latin typeface="Franklin Gothic Medium" panose="020B0603020102020204" pitchFamily="34" charset="0"/>
              </a:defRPr>
            </a:lvl1pPr>
            <a:lvl2pPr>
              <a:buClr>
                <a:srgbClr val="23675B"/>
              </a:buClr>
              <a:defRPr sz="779">
                <a:solidFill>
                  <a:srgbClr val="23675B"/>
                </a:solidFill>
                <a:latin typeface="Franklin Gothic Medium" panose="020B0603020102020204" pitchFamily="34" charset="0"/>
              </a:defRPr>
            </a:lvl2pPr>
            <a:lvl3pPr>
              <a:buClr>
                <a:srgbClr val="23675B"/>
              </a:buClr>
              <a:defRPr sz="701">
                <a:solidFill>
                  <a:srgbClr val="23675B"/>
                </a:solidFill>
                <a:latin typeface="Franklin Gothic Medium" panose="020B0603020102020204" pitchFamily="34" charset="0"/>
              </a:defRPr>
            </a:lvl3pPr>
            <a:lvl4pPr>
              <a:buClr>
                <a:srgbClr val="23675B"/>
              </a:buClr>
              <a:defRPr sz="623">
                <a:solidFill>
                  <a:srgbClr val="23675B"/>
                </a:solidFill>
                <a:latin typeface="Franklin Gothic Medium" panose="020B0603020102020204" pitchFamily="34" charset="0"/>
              </a:defRPr>
            </a:lvl4pPr>
            <a:lvl5pPr>
              <a:buClr>
                <a:srgbClr val="23675B"/>
              </a:buClr>
              <a:defRPr sz="546">
                <a:solidFill>
                  <a:srgbClr val="23675B"/>
                </a:solidFill>
                <a:latin typeface="Franklin Gothic Medium" panose="020B06030201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sv-DK" dirty="0"/>
          </a:p>
        </p:txBody>
      </p:sp>
      <p:sp>
        <p:nvSpPr>
          <p:cNvPr id="4" name="Platshållare för text 2">
            <a:extLst>
              <a:ext uri="{FF2B5EF4-FFF2-40B4-BE49-F238E27FC236}">
                <a16:creationId xmlns:a16="http://schemas.microsoft.com/office/drawing/2014/main" id="{533FE8EF-7D1F-1CD8-EA9B-D77FEA944A1C}"/>
              </a:ext>
            </a:extLst>
          </p:cNvPr>
          <p:cNvSpPr>
            <a:spLocks noGrp="1"/>
          </p:cNvSpPr>
          <p:nvPr>
            <p:ph type="body" sz="quarter" idx="11" hasCustomPrompt="1"/>
          </p:nvPr>
        </p:nvSpPr>
        <p:spPr>
          <a:xfrm>
            <a:off x="953478" y="959582"/>
            <a:ext cx="4728308" cy="1228725"/>
          </a:xfrm>
          <a:prstGeom prst="rect">
            <a:avLst/>
          </a:prstGeom>
        </p:spPr>
        <p:txBody>
          <a:bodyPr/>
          <a:lstStyle>
            <a:lvl1pPr marL="0" indent="0">
              <a:buClr>
                <a:srgbClr val="43DA88"/>
              </a:buClr>
              <a:buNone/>
              <a:defRPr>
                <a:solidFill>
                  <a:srgbClr val="23675B"/>
                </a:solidFill>
                <a:latin typeface="Franklin Gothic Medium" panose="020B0603020102020204" pitchFamily="34" charset="0"/>
              </a:defRPr>
            </a:lvl1pPr>
            <a:lvl2pPr>
              <a:buClr>
                <a:srgbClr val="43DA88"/>
              </a:buClr>
              <a:defRPr>
                <a:latin typeface="Franklin Gothic Medium" panose="020B0603020102020204" pitchFamily="34" charset="0"/>
              </a:defRPr>
            </a:lvl2pPr>
            <a:lvl3pPr>
              <a:buClr>
                <a:srgbClr val="43DA88"/>
              </a:buClr>
              <a:defRPr>
                <a:latin typeface="Franklin Gothic Medium" panose="020B0603020102020204" pitchFamily="34" charset="0"/>
              </a:defRPr>
            </a:lvl3pPr>
            <a:lvl4pPr>
              <a:buClr>
                <a:srgbClr val="43DA88"/>
              </a:buClr>
              <a:defRPr>
                <a:latin typeface="Franklin Gothic Medium" panose="020B0603020102020204" pitchFamily="34" charset="0"/>
              </a:defRPr>
            </a:lvl4pPr>
            <a:lvl5pPr>
              <a:buClr>
                <a:srgbClr val="43DA88"/>
              </a:buClr>
              <a:defRPr>
                <a:latin typeface="Franklin Gothic Medium" panose="020B0603020102020204" pitchFamily="34" charset="0"/>
              </a:defRPr>
            </a:lvl5pPr>
          </a:lstStyle>
          <a:p>
            <a:pPr lvl="0"/>
            <a:r>
              <a:rPr lang="sv-SE" dirty="0"/>
              <a:t>Skriv </a:t>
            </a:r>
            <a:r>
              <a:rPr lang="sv-SE" dirty="0" err="1"/>
              <a:t>overskrift</a:t>
            </a:r>
            <a:r>
              <a:rPr lang="sv-SE" dirty="0"/>
              <a:t> </a:t>
            </a:r>
            <a:r>
              <a:rPr lang="sv-SE" dirty="0" err="1"/>
              <a:t>her</a:t>
            </a:r>
            <a:endParaRPr lang="sv-SE" dirty="0"/>
          </a:p>
        </p:txBody>
      </p:sp>
      <p:sp>
        <p:nvSpPr>
          <p:cNvPr id="7" name="Platshållare för media 6">
            <a:extLst>
              <a:ext uri="{FF2B5EF4-FFF2-40B4-BE49-F238E27FC236}">
                <a16:creationId xmlns:a16="http://schemas.microsoft.com/office/drawing/2014/main" id="{F7FAF3FD-9DBE-2F50-B543-E542EDFAB239}"/>
              </a:ext>
            </a:extLst>
          </p:cNvPr>
          <p:cNvSpPr>
            <a:spLocks noGrp="1"/>
          </p:cNvSpPr>
          <p:nvPr>
            <p:ph type="media" sz="quarter" idx="12"/>
          </p:nvPr>
        </p:nvSpPr>
        <p:spPr>
          <a:xfrm>
            <a:off x="5953314" y="959581"/>
            <a:ext cx="5516562" cy="5035550"/>
          </a:xfrm>
          <a:prstGeom prst="rect">
            <a:avLst/>
          </a:prstGeom>
        </p:spPr>
        <p:txBody>
          <a:bodyPr/>
          <a:lstStyle/>
          <a:p>
            <a:r>
              <a:rPr lang="da-DK"/>
              <a:t>Klik på ikonet for at tilføje et medie</a:t>
            </a:r>
            <a:endParaRPr lang="sv-DK" dirty="0"/>
          </a:p>
        </p:txBody>
      </p:sp>
      <p:cxnSp>
        <p:nvCxnSpPr>
          <p:cNvPr id="8" name="Rak 7">
            <a:extLst>
              <a:ext uri="{FF2B5EF4-FFF2-40B4-BE49-F238E27FC236}">
                <a16:creationId xmlns:a16="http://schemas.microsoft.com/office/drawing/2014/main" id="{A3D6DDB8-3E66-AB83-0227-0DEB5D8D53F6}"/>
              </a:ext>
            </a:extLst>
          </p:cNvPr>
          <p:cNvCxnSpPr/>
          <p:nvPr/>
        </p:nvCxnSpPr>
        <p:spPr>
          <a:xfrm>
            <a:off x="961295" y="625230"/>
            <a:ext cx="10417541" cy="0"/>
          </a:xfrm>
          <a:prstGeom prst="line">
            <a:avLst/>
          </a:prstGeom>
          <a:ln>
            <a:solidFill>
              <a:srgbClr val="23675B"/>
            </a:solidFill>
          </a:ln>
        </p:spPr>
        <p:style>
          <a:lnRef idx="1">
            <a:schemeClr val="accent1"/>
          </a:lnRef>
          <a:fillRef idx="0">
            <a:schemeClr val="accent1"/>
          </a:fillRef>
          <a:effectRef idx="0">
            <a:schemeClr val="accent1"/>
          </a:effectRef>
          <a:fontRef idx="minor">
            <a:schemeClr val="tx1"/>
          </a:fontRef>
        </p:style>
      </p:cxnSp>
      <p:sp>
        <p:nvSpPr>
          <p:cNvPr id="9" name="textruta 8">
            <a:extLst>
              <a:ext uri="{FF2B5EF4-FFF2-40B4-BE49-F238E27FC236}">
                <a16:creationId xmlns:a16="http://schemas.microsoft.com/office/drawing/2014/main" id="{F1258CE4-4B4C-5561-2F02-D160618E89D4}"/>
              </a:ext>
            </a:extLst>
          </p:cNvPr>
          <p:cNvSpPr txBox="1"/>
          <p:nvPr/>
        </p:nvSpPr>
        <p:spPr>
          <a:xfrm>
            <a:off x="9675446" y="280117"/>
            <a:ext cx="1844432" cy="140359"/>
          </a:xfrm>
          <a:prstGeom prst="rect">
            <a:avLst/>
          </a:prstGeom>
          <a:noFill/>
        </p:spPr>
        <p:txBody>
          <a:bodyPr wrap="square" rtlCol="0">
            <a:spAutoFit/>
          </a:bodyPr>
          <a:lstStyle/>
          <a:p>
            <a:pPr algn="r"/>
            <a:r>
              <a:rPr lang="sv-DK" sz="312" b="0" i="0" spc="117" dirty="0">
                <a:solidFill>
                  <a:srgbClr val="23675B"/>
                </a:solidFill>
                <a:latin typeface="Franklin Gothic Book" panose="020B0503020102020204" pitchFamily="34" charset="0"/>
              </a:rPr>
              <a:t>DANSK SKOLEIDRÆT</a:t>
            </a:r>
          </a:p>
        </p:txBody>
      </p:sp>
      <p:sp>
        <p:nvSpPr>
          <p:cNvPr id="2" name="Platshållare för text 2">
            <a:extLst>
              <a:ext uri="{FF2B5EF4-FFF2-40B4-BE49-F238E27FC236}">
                <a16:creationId xmlns:a16="http://schemas.microsoft.com/office/drawing/2014/main" id="{1068750A-0FD8-FCC1-23C1-5B78197490D1}"/>
              </a:ext>
            </a:extLst>
          </p:cNvPr>
          <p:cNvSpPr>
            <a:spLocks noGrp="1"/>
          </p:cNvSpPr>
          <p:nvPr>
            <p:ph type="body" sz="quarter" idx="13" hasCustomPrompt="1"/>
          </p:nvPr>
        </p:nvSpPr>
        <p:spPr>
          <a:xfrm>
            <a:off x="883144" y="280133"/>
            <a:ext cx="3094892" cy="215427"/>
          </a:xfrm>
          <a:prstGeom prst="rect">
            <a:avLst/>
          </a:prstGeom>
        </p:spPr>
        <p:txBody>
          <a:bodyPr/>
          <a:lstStyle>
            <a:lvl1pPr marL="0" indent="0">
              <a:buClr>
                <a:srgbClr val="43DA88"/>
              </a:buClr>
              <a:buNone/>
              <a:defRPr sz="312" b="0" i="0" spc="117">
                <a:solidFill>
                  <a:srgbClr val="23675B"/>
                </a:solidFill>
                <a:latin typeface="Franklin Gothic Book" panose="020B0503020102020204" pitchFamily="34" charset="0"/>
              </a:defRPr>
            </a:lvl1pPr>
            <a:lvl2pPr>
              <a:buClr>
                <a:srgbClr val="43DA88"/>
              </a:buClr>
              <a:defRPr>
                <a:solidFill>
                  <a:srgbClr val="23675B"/>
                </a:solidFill>
                <a:latin typeface="Franklin Gothic Medium" panose="020B0603020102020204" pitchFamily="34" charset="0"/>
              </a:defRPr>
            </a:lvl2pPr>
            <a:lvl3pPr>
              <a:buClr>
                <a:srgbClr val="43DA88"/>
              </a:buClr>
              <a:defRPr>
                <a:solidFill>
                  <a:srgbClr val="23675B"/>
                </a:solidFill>
                <a:latin typeface="Franklin Gothic Medium" panose="020B0603020102020204" pitchFamily="34" charset="0"/>
              </a:defRPr>
            </a:lvl3pPr>
            <a:lvl4pPr>
              <a:buClr>
                <a:srgbClr val="43DA88"/>
              </a:buClr>
              <a:defRPr>
                <a:solidFill>
                  <a:srgbClr val="23675B"/>
                </a:solidFill>
                <a:latin typeface="Franklin Gothic Medium" panose="020B0603020102020204" pitchFamily="34" charset="0"/>
              </a:defRPr>
            </a:lvl4pPr>
            <a:lvl5pPr>
              <a:buClr>
                <a:srgbClr val="43DA88"/>
              </a:buClr>
              <a:defRPr>
                <a:solidFill>
                  <a:srgbClr val="23675B"/>
                </a:solidFill>
                <a:latin typeface="Franklin Gothic Medium" panose="020B0603020102020204" pitchFamily="34" charset="0"/>
              </a:defRPr>
            </a:lvl5pPr>
          </a:lstStyle>
          <a:p>
            <a:pPr lvl="0"/>
            <a:r>
              <a:rPr lang="sv-SE" dirty="0"/>
              <a:t>SKRIV AGENDAPUNKT I VERSALER HER</a:t>
            </a:r>
            <a:endParaRPr lang="sv-DK" dirty="0"/>
          </a:p>
        </p:txBody>
      </p:sp>
    </p:spTree>
    <p:extLst>
      <p:ext uri="{BB962C8B-B14F-4D97-AF65-F5344CB8AC3E}">
        <p14:creationId xmlns:p14="http://schemas.microsoft.com/office/powerpoint/2010/main" val="2276668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5C5C42-4DDA-E2B2-A7C0-E9A0B34D2086}"/>
              </a:ext>
            </a:extLst>
          </p:cNvPr>
          <p:cNvSpPr>
            <a:spLocks noGrp="1"/>
          </p:cNvSpPr>
          <p:nvPr>
            <p:ph type="title"/>
          </p:nvPr>
        </p:nvSpPr>
        <p:spPr/>
        <p:txBody>
          <a:bodyPr/>
          <a:lstStyle/>
          <a:p>
            <a:r>
              <a:rPr lang="da-DK"/>
              <a:t>Klik for at redigere titeltypografien i masteren</a:t>
            </a:r>
            <a:endParaRPr lang="en-US"/>
          </a:p>
        </p:txBody>
      </p:sp>
      <p:sp>
        <p:nvSpPr>
          <p:cNvPr id="3" name="Pladsholder til indhold 2">
            <a:extLst>
              <a:ext uri="{FF2B5EF4-FFF2-40B4-BE49-F238E27FC236}">
                <a16:creationId xmlns:a16="http://schemas.microsoft.com/office/drawing/2014/main" id="{2D9F823A-0538-4179-7AA2-0EF69587B637}"/>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a:extLst>
              <a:ext uri="{FF2B5EF4-FFF2-40B4-BE49-F238E27FC236}">
                <a16:creationId xmlns:a16="http://schemas.microsoft.com/office/drawing/2014/main" id="{18329703-0540-BA14-047C-07025BF83762}"/>
              </a:ext>
            </a:extLst>
          </p:cNvPr>
          <p:cNvSpPr>
            <a:spLocks noGrp="1"/>
          </p:cNvSpPr>
          <p:nvPr>
            <p:ph type="dt" sz="half" idx="10"/>
          </p:nvPr>
        </p:nvSpPr>
        <p:spPr/>
        <p:txBody>
          <a:bodyPr/>
          <a:lstStyle/>
          <a:p>
            <a:fld id="{8C1A69BF-AED1-41A5-9F51-121BB2AF82A2}" type="datetimeFigureOut">
              <a:rPr lang="en-US" smtClean="0"/>
              <a:t>1/26/2024</a:t>
            </a:fld>
            <a:endParaRPr lang="en-US"/>
          </a:p>
        </p:txBody>
      </p:sp>
      <p:sp>
        <p:nvSpPr>
          <p:cNvPr id="5" name="Pladsholder til sidefod 4">
            <a:extLst>
              <a:ext uri="{FF2B5EF4-FFF2-40B4-BE49-F238E27FC236}">
                <a16:creationId xmlns:a16="http://schemas.microsoft.com/office/drawing/2014/main" id="{E3B8534C-F289-6DA3-FADE-A2FAEA50659D}"/>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6BA482E2-8E41-4BB6-5500-FB352342F637}"/>
              </a:ext>
            </a:extLst>
          </p:cNvPr>
          <p:cNvSpPr>
            <a:spLocks noGrp="1"/>
          </p:cNvSpPr>
          <p:nvPr>
            <p:ph type="sldNum" sz="quarter" idx="12"/>
          </p:nvPr>
        </p:nvSpPr>
        <p:spPr/>
        <p:txBody>
          <a:bodyPr/>
          <a:lstStyle/>
          <a:p>
            <a:fld id="{54C08313-1F86-4243-829A-247836E5ED38}" type="slidenum">
              <a:rPr lang="en-US" smtClean="0"/>
              <a:t>‹nr.›</a:t>
            </a:fld>
            <a:endParaRPr lang="en-US"/>
          </a:p>
        </p:txBody>
      </p:sp>
    </p:spTree>
    <p:extLst>
      <p:ext uri="{BB962C8B-B14F-4D97-AF65-F5344CB8AC3E}">
        <p14:creationId xmlns:p14="http://schemas.microsoft.com/office/powerpoint/2010/main" val="3223030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fslut sli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C95A68B-ABC4-62FE-9744-8A6724AD1D51}"/>
              </a:ext>
            </a:extLst>
          </p:cNvPr>
          <p:cNvSpPr/>
          <p:nvPr/>
        </p:nvSpPr>
        <p:spPr>
          <a:xfrm>
            <a:off x="0" y="0"/>
            <a:ext cx="12192000" cy="6858000"/>
          </a:xfrm>
          <a:prstGeom prst="rect">
            <a:avLst/>
          </a:prstGeom>
          <a:solidFill>
            <a:srgbClr val="092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DK" sz="701"/>
          </a:p>
        </p:txBody>
      </p:sp>
      <p:pic>
        <p:nvPicPr>
          <p:cNvPr id="7" name="Bildobjekt 6" descr="En bild som visar text&#10;&#10;Automatiskt genererad beskrivning">
            <a:extLst>
              <a:ext uri="{FF2B5EF4-FFF2-40B4-BE49-F238E27FC236}">
                <a16:creationId xmlns:a16="http://schemas.microsoft.com/office/drawing/2014/main" id="{B69437D8-B106-AF6A-DE98-334FABF2FEA1}"/>
              </a:ext>
            </a:extLst>
          </p:cNvPr>
          <p:cNvPicPr>
            <a:picLocks noChangeAspect="1"/>
          </p:cNvPicPr>
          <p:nvPr/>
        </p:nvPicPr>
        <p:blipFill>
          <a:blip r:embed="rId2"/>
          <a:stretch>
            <a:fillRect/>
          </a:stretch>
        </p:blipFill>
        <p:spPr>
          <a:xfrm>
            <a:off x="4901806" y="5814647"/>
            <a:ext cx="2388388" cy="629137"/>
          </a:xfrm>
          <a:prstGeom prst="rect">
            <a:avLst/>
          </a:prstGeom>
        </p:spPr>
      </p:pic>
      <p:pic>
        <p:nvPicPr>
          <p:cNvPr id="8" name="Bildobjekt 7">
            <a:extLst>
              <a:ext uri="{FF2B5EF4-FFF2-40B4-BE49-F238E27FC236}">
                <a16:creationId xmlns:a16="http://schemas.microsoft.com/office/drawing/2014/main" id="{1CC97514-BEC0-784E-5706-D16A9E52593B}"/>
              </a:ext>
            </a:extLst>
          </p:cNvPr>
          <p:cNvPicPr>
            <a:picLocks noChangeAspect="1"/>
          </p:cNvPicPr>
          <p:nvPr/>
        </p:nvPicPr>
        <p:blipFill>
          <a:blip r:embed="rId3">
            <a:alphaModFix amt="5000"/>
          </a:blip>
          <a:stretch>
            <a:fillRect/>
          </a:stretch>
        </p:blipFill>
        <p:spPr>
          <a:xfrm>
            <a:off x="7368932" y="478445"/>
            <a:ext cx="6494585" cy="7236391"/>
          </a:xfrm>
          <a:prstGeom prst="rect">
            <a:avLst/>
          </a:prstGeom>
        </p:spPr>
      </p:pic>
    </p:spTree>
    <p:extLst>
      <p:ext uri="{BB962C8B-B14F-4D97-AF65-F5344CB8AC3E}">
        <p14:creationId xmlns:p14="http://schemas.microsoft.com/office/powerpoint/2010/main" val="570992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A586BF-31A0-B970-A53B-758D9F88B9C0}"/>
              </a:ext>
            </a:extLst>
          </p:cNvPr>
          <p:cNvSpPr>
            <a:spLocks noGrp="1"/>
          </p:cNvSpPr>
          <p:nvPr>
            <p:ph type="title"/>
          </p:nvPr>
        </p:nvSpPr>
        <p:spPr>
          <a:xfrm>
            <a:off x="831852" y="1709738"/>
            <a:ext cx="10515600" cy="2852737"/>
          </a:xfrm>
        </p:spPr>
        <p:txBody>
          <a:bodyPr anchor="b"/>
          <a:lstStyle>
            <a:lvl1pPr>
              <a:defRPr sz="2337"/>
            </a:lvl1pPr>
          </a:lstStyle>
          <a:p>
            <a:r>
              <a:rPr lang="da-DK"/>
              <a:t>Klik for at redigere titeltypografien i masteren</a:t>
            </a:r>
            <a:endParaRPr lang="en-US"/>
          </a:p>
        </p:txBody>
      </p:sp>
      <p:sp>
        <p:nvSpPr>
          <p:cNvPr id="3" name="Pladsholder til tekst 2">
            <a:extLst>
              <a:ext uri="{FF2B5EF4-FFF2-40B4-BE49-F238E27FC236}">
                <a16:creationId xmlns:a16="http://schemas.microsoft.com/office/drawing/2014/main" id="{30C9D782-B69B-5992-64B3-0C232180DFEA}"/>
              </a:ext>
            </a:extLst>
          </p:cNvPr>
          <p:cNvSpPr>
            <a:spLocks noGrp="1"/>
          </p:cNvSpPr>
          <p:nvPr>
            <p:ph type="body" idx="1"/>
          </p:nvPr>
        </p:nvSpPr>
        <p:spPr>
          <a:xfrm>
            <a:off x="831852" y="4589464"/>
            <a:ext cx="10515600" cy="1500187"/>
          </a:xfrm>
        </p:spPr>
        <p:txBody>
          <a:bodyPr/>
          <a:lstStyle>
            <a:lvl1pPr marL="0" indent="0">
              <a:buNone/>
              <a:defRPr sz="935">
                <a:solidFill>
                  <a:schemeClr val="tx1">
                    <a:tint val="75000"/>
                  </a:schemeClr>
                </a:solidFill>
              </a:defRPr>
            </a:lvl1pPr>
            <a:lvl2pPr marL="178042" indent="0">
              <a:buNone/>
              <a:defRPr sz="779">
                <a:solidFill>
                  <a:schemeClr val="tx1">
                    <a:tint val="75000"/>
                  </a:schemeClr>
                </a:solidFill>
              </a:defRPr>
            </a:lvl2pPr>
            <a:lvl3pPr marL="356085" indent="0">
              <a:buNone/>
              <a:defRPr sz="701">
                <a:solidFill>
                  <a:schemeClr val="tx1">
                    <a:tint val="75000"/>
                  </a:schemeClr>
                </a:solidFill>
              </a:defRPr>
            </a:lvl3pPr>
            <a:lvl4pPr marL="534127" indent="0">
              <a:buNone/>
              <a:defRPr sz="623">
                <a:solidFill>
                  <a:schemeClr val="tx1">
                    <a:tint val="75000"/>
                  </a:schemeClr>
                </a:solidFill>
              </a:defRPr>
            </a:lvl4pPr>
            <a:lvl5pPr marL="712169" indent="0">
              <a:buNone/>
              <a:defRPr sz="623">
                <a:solidFill>
                  <a:schemeClr val="tx1">
                    <a:tint val="75000"/>
                  </a:schemeClr>
                </a:solidFill>
              </a:defRPr>
            </a:lvl5pPr>
            <a:lvl6pPr marL="890211" indent="0">
              <a:buNone/>
              <a:defRPr sz="623">
                <a:solidFill>
                  <a:schemeClr val="tx1">
                    <a:tint val="75000"/>
                  </a:schemeClr>
                </a:solidFill>
              </a:defRPr>
            </a:lvl6pPr>
            <a:lvl7pPr marL="1068254" indent="0">
              <a:buNone/>
              <a:defRPr sz="623">
                <a:solidFill>
                  <a:schemeClr val="tx1">
                    <a:tint val="75000"/>
                  </a:schemeClr>
                </a:solidFill>
              </a:defRPr>
            </a:lvl7pPr>
            <a:lvl8pPr marL="1246296" indent="0">
              <a:buNone/>
              <a:defRPr sz="623">
                <a:solidFill>
                  <a:schemeClr val="tx1">
                    <a:tint val="75000"/>
                  </a:schemeClr>
                </a:solidFill>
              </a:defRPr>
            </a:lvl8pPr>
            <a:lvl9pPr marL="1424338" indent="0">
              <a:buNone/>
              <a:defRPr sz="623">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DBC98D0B-E044-C2AF-57AD-7DDC3DF6E1F8}"/>
              </a:ext>
            </a:extLst>
          </p:cNvPr>
          <p:cNvSpPr>
            <a:spLocks noGrp="1"/>
          </p:cNvSpPr>
          <p:nvPr>
            <p:ph type="dt" sz="half" idx="10"/>
          </p:nvPr>
        </p:nvSpPr>
        <p:spPr/>
        <p:txBody>
          <a:bodyPr/>
          <a:lstStyle/>
          <a:p>
            <a:fld id="{8C1A69BF-AED1-41A5-9F51-121BB2AF82A2}" type="datetimeFigureOut">
              <a:rPr lang="en-US" smtClean="0"/>
              <a:t>1/26/2024</a:t>
            </a:fld>
            <a:endParaRPr lang="en-US"/>
          </a:p>
        </p:txBody>
      </p:sp>
      <p:sp>
        <p:nvSpPr>
          <p:cNvPr id="5" name="Pladsholder til sidefod 4">
            <a:extLst>
              <a:ext uri="{FF2B5EF4-FFF2-40B4-BE49-F238E27FC236}">
                <a16:creationId xmlns:a16="http://schemas.microsoft.com/office/drawing/2014/main" id="{C1506983-F7C0-BD84-9088-B3D99EB17440}"/>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279A3D99-1075-C2C7-D425-1521D933B28F}"/>
              </a:ext>
            </a:extLst>
          </p:cNvPr>
          <p:cNvSpPr>
            <a:spLocks noGrp="1"/>
          </p:cNvSpPr>
          <p:nvPr>
            <p:ph type="sldNum" sz="quarter" idx="12"/>
          </p:nvPr>
        </p:nvSpPr>
        <p:spPr/>
        <p:txBody>
          <a:bodyPr/>
          <a:lstStyle/>
          <a:p>
            <a:fld id="{54C08313-1F86-4243-829A-247836E5ED38}" type="slidenum">
              <a:rPr lang="en-US" smtClean="0"/>
              <a:t>‹nr.›</a:t>
            </a:fld>
            <a:endParaRPr lang="en-US"/>
          </a:p>
        </p:txBody>
      </p:sp>
    </p:spTree>
    <p:extLst>
      <p:ext uri="{BB962C8B-B14F-4D97-AF65-F5344CB8AC3E}">
        <p14:creationId xmlns:p14="http://schemas.microsoft.com/office/powerpoint/2010/main" val="343371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114CB-7F67-591D-D4D8-5E846B56A193}"/>
              </a:ext>
            </a:extLst>
          </p:cNvPr>
          <p:cNvSpPr>
            <a:spLocks noGrp="1"/>
          </p:cNvSpPr>
          <p:nvPr>
            <p:ph type="title"/>
          </p:nvPr>
        </p:nvSpPr>
        <p:spPr/>
        <p:txBody>
          <a:bodyPr/>
          <a:lstStyle/>
          <a:p>
            <a:r>
              <a:rPr lang="da-DK"/>
              <a:t>Klik for at redigere titeltypografien i masteren</a:t>
            </a:r>
            <a:endParaRPr lang="en-US"/>
          </a:p>
        </p:txBody>
      </p:sp>
      <p:sp>
        <p:nvSpPr>
          <p:cNvPr id="3" name="Pladsholder til indhold 2">
            <a:extLst>
              <a:ext uri="{FF2B5EF4-FFF2-40B4-BE49-F238E27FC236}">
                <a16:creationId xmlns:a16="http://schemas.microsoft.com/office/drawing/2014/main" id="{E7D82164-CCBC-0198-D478-9CB16CDC91D9}"/>
              </a:ext>
            </a:extLst>
          </p:cNvPr>
          <p:cNvSpPr>
            <a:spLocks noGrp="1"/>
          </p:cNvSpPr>
          <p:nvPr>
            <p:ph sz="half" idx="1"/>
          </p:nvPr>
        </p:nvSpPr>
        <p:spPr>
          <a:xfrm>
            <a:off x="838201"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indhold 3">
            <a:extLst>
              <a:ext uri="{FF2B5EF4-FFF2-40B4-BE49-F238E27FC236}">
                <a16:creationId xmlns:a16="http://schemas.microsoft.com/office/drawing/2014/main" id="{851B742D-5932-BFE6-C96D-A3E0265D1F6F}"/>
              </a:ext>
            </a:extLst>
          </p:cNvPr>
          <p:cNvSpPr>
            <a:spLocks noGrp="1"/>
          </p:cNvSpPr>
          <p:nvPr>
            <p:ph sz="half" idx="2"/>
          </p:nvPr>
        </p:nvSpPr>
        <p:spPr>
          <a:xfrm>
            <a:off x="6172201"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dato 4">
            <a:extLst>
              <a:ext uri="{FF2B5EF4-FFF2-40B4-BE49-F238E27FC236}">
                <a16:creationId xmlns:a16="http://schemas.microsoft.com/office/drawing/2014/main" id="{54AE9A89-9B1D-E50C-06C1-D2AE36B092DE}"/>
              </a:ext>
            </a:extLst>
          </p:cNvPr>
          <p:cNvSpPr>
            <a:spLocks noGrp="1"/>
          </p:cNvSpPr>
          <p:nvPr>
            <p:ph type="dt" sz="half" idx="10"/>
          </p:nvPr>
        </p:nvSpPr>
        <p:spPr/>
        <p:txBody>
          <a:bodyPr/>
          <a:lstStyle/>
          <a:p>
            <a:fld id="{8C1A69BF-AED1-41A5-9F51-121BB2AF82A2}" type="datetimeFigureOut">
              <a:rPr lang="en-US" smtClean="0"/>
              <a:t>1/26/2024</a:t>
            </a:fld>
            <a:endParaRPr lang="en-US"/>
          </a:p>
        </p:txBody>
      </p:sp>
      <p:sp>
        <p:nvSpPr>
          <p:cNvPr id="6" name="Pladsholder til sidefod 5">
            <a:extLst>
              <a:ext uri="{FF2B5EF4-FFF2-40B4-BE49-F238E27FC236}">
                <a16:creationId xmlns:a16="http://schemas.microsoft.com/office/drawing/2014/main" id="{DB161A27-13E5-772A-30F6-F544116E4AED}"/>
              </a:ext>
            </a:extLst>
          </p:cNvPr>
          <p:cNvSpPr>
            <a:spLocks noGrp="1"/>
          </p:cNvSpPr>
          <p:nvPr>
            <p:ph type="ftr" sz="quarter" idx="11"/>
          </p:nvPr>
        </p:nvSpPr>
        <p:spPr/>
        <p:txBody>
          <a:bodyPr/>
          <a:lstStyle/>
          <a:p>
            <a:endParaRPr lang="en-US"/>
          </a:p>
        </p:txBody>
      </p:sp>
      <p:sp>
        <p:nvSpPr>
          <p:cNvPr id="7" name="Pladsholder til slidenummer 6">
            <a:extLst>
              <a:ext uri="{FF2B5EF4-FFF2-40B4-BE49-F238E27FC236}">
                <a16:creationId xmlns:a16="http://schemas.microsoft.com/office/drawing/2014/main" id="{03218F26-9D7E-A6DD-0ABB-72235B63A7B1}"/>
              </a:ext>
            </a:extLst>
          </p:cNvPr>
          <p:cNvSpPr>
            <a:spLocks noGrp="1"/>
          </p:cNvSpPr>
          <p:nvPr>
            <p:ph type="sldNum" sz="quarter" idx="12"/>
          </p:nvPr>
        </p:nvSpPr>
        <p:spPr/>
        <p:txBody>
          <a:bodyPr/>
          <a:lstStyle/>
          <a:p>
            <a:fld id="{54C08313-1F86-4243-829A-247836E5ED38}" type="slidenum">
              <a:rPr lang="en-US" smtClean="0"/>
              <a:t>‹nr.›</a:t>
            </a:fld>
            <a:endParaRPr lang="en-US"/>
          </a:p>
        </p:txBody>
      </p:sp>
    </p:spTree>
    <p:extLst>
      <p:ext uri="{BB962C8B-B14F-4D97-AF65-F5344CB8AC3E}">
        <p14:creationId xmlns:p14="http://schemas.microsoft.com/office/powerpoint/2010/main" val="712082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3B2F5-E6B1-808A-B27B-EF5EE7695156}"/>
              </a:ext>
            </a:extLst>
          </p:cNvPr>
          <p:cNvSpPr>
            <a:spLocks noGrp="1"/>
          </p:cNvSpPr>
          <p:nvPr>
            <p:ph type="title"/>
          </p:nvPr>
        </p:nvSpPr>
        <p:spPr>
          <a:xfrm>
            <a:off x="839789" y="365126"/>
            <a:ext cx="10515600" cy="1325563"/>
          </a:xfrm>
        </p:spPr>
        <p:txBody>
          <a:bodyPr/>
          <a:lstStyle/>
          <a:p>
            <a:r>
              <a:rPr lang="da-DK"/>
              <a:t>Klik for at redigere titeltypografien i masteren</a:t>
            </a:r>
            <a:endParaRPr lang="en-US"/>
          </a:p>
        </p:txBody>
      </p:sp>
      <p:sp>
        <p:nvSpPr>
          <p:cNvPr id="3" name="Pladsholder til tekst 2">
            <a:extLst>
              <a:ext uri="{FF2B5EF4-FFF2-40B4-BE49-F238E27FC236}">
                <a16:creationId xmlns:a16="http://schemas.microsoft.com/office/drawing/2014/main" id="{5BF97D64-6B61-F6CF-893A-C904B9E4DDE7}"/>
              </a:ext>
            </a:extLst>
          </p:cNvPr>
          <p:cNvSpPr>
            <a:spLocks noGrp="1"/>
          </p:cNvSpPr>
          <p:nvPr>
            <p:ph type="body" idx="1"/>
          </p:nvPr>
        </p:nvSpPr>
        <p:spPr>
          <a:xfrm>
            <a:off x="839789" y="1681164"/>
            <a:ext cx="5157787" cy="823912"/>
          </a:xfrm>
        </p:spPr>
        <p:txBody>
          <a:bodyPr anchor="b"/>
          <a:lstStyle>
            <a:lvl1pPr marL="0" indent="0">
              <a:buNone/>
              <a:defRPr sz="935" b="1"/>
            </a:lvl1pPr>
            <a:lvl2pPr marL="178042" indent="0">
              <a:buNone/>
              <a:defRPr sz="779" b="1"/>
            </a:lvl2pPr>
            <a:lvl3pPr marL="356085" indent="0">
              <a:buNone/>
              <a:defRPr sz="701" b="1"/>
            </a:lvl3pPr>
            <a:lvl4pPr marL="534127" indent="0">
              <a:buNone/>
              <a:defRPr sz="623" b="1"/>
            </a:lvl4pPr>
            <a:lvl5pPr marL="712169" indent="0">
              <a:buNone/>
              <a:defRPr sz="623" b="1"/>
            </a:lvl5pPr>
            <a:lvl6pPr marL="890211" indent="0">
              <a:buNone/>
              <a:defRPr sz="623" b="1"/>
            </a:lvl6pPr>
            <a:lvl7pPr marL="1068254" indent="0">
              <a:buNone/>
              <a:defRPr sz="623" b="1"/>
            </a:lvl7pPr>
            <a:lvl8pPr marL="1246296" indent="0">
              <a:buNone/>
              <a:defRPr sz="623" b="1"/>
            </a:lvl8pPr>
            <a:lvl9pPr marL="1424338" indent="0">
              <a:buNone/>
              <a:defRPr sz="623"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44CB6B76-089B-C569-9318-0FC060E48715}"/>
              </a:ext>
            </a:extLst>
          </p:cNvPr>
          <p:cNvSpPr>
            <a:spLocks noGrp="1"/>
          </p:cNvSpPr>
          <p:nvPr>
            <p:ph sz="half" idx="2"/>
          </p:nvPr>
        </p:nvSpPr>
        <p:spPr>
          <a:xfrm>
            <a:off x="839789" y="2505076"/>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tekst 4">
            <a:extLst>
              <a:ext uri="{FF2B5EF4-FFF2-40B4-BE49-F238E27FC236}">
                <a16:creationId xmlns:a16="http://schemas.microsoft.com/office/drawing/2014/main" id="{C07FB85D-31F7-9568-86E0-4E9F66290A41}"/>
              </a:ext>
            </a:extLst>
          </p:cNvPr>
          <p:cNvSpPr>
            <a:spLocks noGrp="1"/>
          </p:cNvSpPr>
          <p:nvPr>
            <p:ph type="body" sz="quarter" idx="3"/>
          </p:nvPr>
        </p:nvSpPr>
        <p:spPr>
          <a:xfrm>
            <a:off x="6172202" y="1681164"/>
            <a:ext cx="5183188" cy="823912"/>
          </a:xfrm>
        </p:spPr>
        <p:txBody>
          <a:bodyPr anchor="b"/>
          <a:lstStyle>
            <a:lvl1pPr marL="0" indent="0">
              <a:buNone/>
              <a:defRPr sz="935" b="1"/>
            </a:lvl1pPr>
            <a:lvl2pPr marL="178042" indent="0">
              <a:buNone/>
              <a:defRPr sz="779" b="1"/>
            </a:lvl2pPr>
            <a:lvl3pPr marL="356085" indent="0">
              <a:buNone/>
              <a:defRPr sz="701" b="1"/>
            </a:lvl3pPr>
            <a:lvl4pPr marL="534127" indent="0">
              <a:buNone/>
              <a:defRPr sz="623" b="1"/>
            </a:lvl4pPr>
            <a:lvl5pPr marL="712169" indent="0">
              <a:buNone/>
              <a:defRPr sz="623" b="1"/>
            </a:lvl5pPr>
            <a:lvl6pPr marL="890211" indent="0">
              <a:buNone/>
              <a:defRPr sz="623" b="1"/>
            </a:lvl6pPr>
            <a:lvl7pPr marL="1068254" indent="0">
              <a:buNone/>
              <a:defRPr sz="623" b="1"/>
            </a:lvl7pPr>
            <a:lvl8pPr marL="1246296" indent="0">
              <a:buNone/>
              <a:defRPr sz="623" b="1"/>
            </a:lvl8pPr>
            <a:lvl9pPr marL="1424338" indent="0">
              <a:buNone/>
              <a:defRPr sz="623"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E5DCFF1D-707B-63E9-06CC-6B1A759E36F8}"/>
              </a:ext>
            </a:extLst>
          </p:cNvPr>
          <p:cNvSpPr>
            <a:spLocks noGrp="1"/>
          </p:cNvSpPr>
          <p:nvPr>
            <p:ph sz="quarter" idx="4"/>
          </p:nvPr>
        </p:nvSpPr>
        <p:spPr>
          <a:xfrm>
            <a:off x="6172202" y="2505076"/>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Pladsholder til dato 6">
            <a:extLst>
              <a:ext uri="{FF2B5EF4-FFF2-40B4-BE49-F238E27FC236}">
                <a16:creationId xmlns:a16="http://schemas.microsoft.com/office/drawing/2014/main" id="{8A777589-CBD7-B2F5-1AD2-3930DA203588}"/>
              </a:ext>
            </a:extLst>
          </p:cNvPr>
          <p:cNvSpPr>
            <a:spLocks noGrp="1"/>
          </p:cNvSpPr>
          <p:nvPr>
            <p:ph type="dt" sz="half" idx="10"/>
          </p:nvPr>
        </p:nvSpPr>
        <p:spPr/>
        <p:txBody>
          <a:bodyPr/>
          <a:lstStyle/>
          <a:p>
            <a:fld id="{8C1A69BF-AED1-41A5-9F51-121BB2AF82A2}" type="datetimeFigureOut">
              <a:rPr lang="en-US" smtClean="0"/>
              <a:t>1/26/2024</a:t>
            </a:fld>
            <a:endParaRPr lang="en-US"/>
          </a:p>
        </p:txBody>
      </p:sp>
      <p:sp>
        <p:nvSpPr>
          <p:cNvPr id="8" name="Pladsholder til sidefod 7">
            <a:extLst>
              <a:ext uri="{FF2B5EF4-FFF2-40B4-BE49-F238E27FC236}">
                <a16:creationId xmlns:a16="http://schemas.microsoft.com/office/drawing/2014/main" id="{A7E32943-C23D-61C8-B775-A0F2F91E4A25}"/>
              </a:ext>
            </a:extLst>
          </p:cNvPr>
          <p:cNvSpPr>
            <a:spLocks noGrp="1"/>
          </p:cNvSpPr>
          <p:nvPr>
            <p:ph type="ftr" sz="quarter" idx="11"/>
          </p:nvPr>
        </p:nvSpPr>
        <p:spPr/>
        <p:txBody>
          <a:bodyPr/>
          <a:lstStyle/>
          <a:p>
            <a:endParaRPr lang="en-US"/>
          </a:p>
        </p:txBody>
      </p:sp>
      <p:sp>
        <p:nvSpPr>
          <p:cNvPr id="9" name="Pladsholder til slidenummer 8">
            <a:extLst>
              <a:ext uri="{FF2B5EF4-FFF2-40B4-BE49-F238E27FC236}">
                <a16:creationId xmlns:a16="http://schemas.microsoft.com/office/drawing/2014/main" id="{8EDD8E12-1D33-0DD9-834B-C29981213FAE}"/>
              </a:ext>
            </a:extLst>
          </p:cNvPr>
          <p:cNvSpPr>
            <a:spLocks noGrp="1"/>
          </p:cNvSpPr>
          <p:nvPr>
            <p:ph type="sldNum" sz="quarter" idx="12"/>
          </p:nvPr>
        </p:nvSpPr>
        <p:spPr/>
        <p:txBody>
          <a:bodyPr/>
          <a:lstStyle/>
          <a:p>
            <a:fld id="{54C08313-1F86-4243-829A-247836E5ED38}" type="slidenum">
              <a:rPr lang="en-US" smtClean="0"/>
              <a:t>‹nr.›</a:t>
            </a:fld>
            <a:endParaRPr lang="en-US"/>
          </a:p>
        </p:txBody>
      </p:sp>
    </p:spTree>
    <p:extLst>
      <p:ext uri="{BB962C8B-B14F-4D97-AF65-F5344CB8AC3E}">
        <p14:creationId xmlns:p14="http://schemas.microsoft.com/office/powerpoint/2010/main" val="1492902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1DB504-9B1B-7C2E-238C-8639B17E4C00}"/>
              </a:ext>
            </a:extLst>
          </p:cNvPr>
          <p:cNvSpPr>
            <a:spLocks noGrp="1"/>
          </p:cNvSpPr>
          <p:nvPr>
            <p:ph type="title"/>
          </p:nvPr>
        </p:nvSpPr>
        <p:spPr/>
        <p:txBody>
          <a:bodyPr/>
          <a:lstStyle/>
          <a:p>
            <a:r>
              <a:rPr lang="da-DK"/>
              <a:t>Klik for at redigere titeltypografien i masteren</a:t>
            </a:r>
            <a:endParaRPr lang="en-US"/>
          </a:p>
        </p:txBody>
      </p:sp>
      <p:sp>
        <p:nvSpPr>
          <p:cNvPr id="3" name="Pladsholder til dato 2">
            <a:extLst>
              <a:ext uri="{FF2B5EF4-FFF2-40B4-BE49-F238E27FC236}">
                <a16:creationId xmlns:a16="http://schemas.microsoft.com/office/drawing/2014/main" id="{A00AAA0A-C6C8-17EA-C3C7-4DC693B58EDB}"/>
              </a:ext>
            </a:extLst>
          </p:cNvPr>
          <p:cNvSpPr>
            <a:spLocks noGrp="1"/>
          </p:cNvSpPr>
          <p:nvPr>
            <p:ph type="dt" sz="half" idx="10"/>
          </p:nvPr>
        </p:nvSpPr>
        <p:spPr/>
        <p:txBody>
          <a:bodyPr/>
          <a:lstStyle/>
          <a:p>
            <a:fld id="{8C1A69BF-AED1-41A5-9F51-121BB2AF82A2}" type="datetimeFigureOut">
              <a:rPr lang="en-US" smtClean="0"/>
              <a:t>1/26/2024</a:t>
            </a:fld>
            <a:endParaRPr lang="en-US"/>
          </a:p>
        </p:txBody>
      </p:sp>
      <p:sp>
        <p:nvSpPr>
          <p:cNvPr id="4" name="Pladsholder til sidefod 3">
            <a:extLst>
              <a:ext uri="{FF2B5EF4-FFF2-40B4-BE49-F238E27FC236}">
                <a16:creationId xmlns:a16="http://schemas.microsoft.com/office/drawing/2014/main" id="{0F5F1044-F4B4-7DF7-6E26-7906161763F0}"/>
              </a:ext>
            </a:extLst>
          </p:cNvPr>
          <p:cNvSpPr>
            <a:spLocks noGrp="1"/>
          </p:cNvSpPr>
          <p:nvPr>
            <p:ph type="ftr" sz="quarter" idx="11"/>
          </p:nvPr>
        </p:nvSpPr>
        <p:spPr/>
        <p:txBody>
          <a:bodyPr/>
          <a:lstStyle/>
          <a:p>
            <a:endParaRPr lang="en-US"/>
          </a:p>
        </p:txBody>
      </p:sp>
      <p:sp>
        <p:nvSpPr>
          <p:cNvPr id="5" name="Pladsholder til slidenummer 4">
            <a:extLst>
              <a:ext uri="{FF2B5EF4-FFF2-40B4-BE49-F238E27FC236}">
                <a16:creationId xmlns:a16="http://schemas.microsoft.com/office/drawing/2014/main" id="{A2239E3D-8D5A-52E3-9403-E489F8271E05}"/>
              </a:ext>
            </a:extLst>
          </p:cNvPr>
          <p:cNvSpPr>
            <a:spLocks noGrp="1"/>
          </p:cNvSpPr>
          <p:nvPr>
            <p:ph type="sldNum" sz="quarter" idx="12"/>
          </p:nvPr>
        </p:nvSpPr>
        <p:spPr/>
        <p:txBody>
          <a:bodyPr/>
          <a:lstStyle/>
          <a:p>
            <a:fld id="{54C08313-1F86-4243-829A-247836E5ED38}" type="slidenum">
              <a:rPr lang="en-US" smtClean="0"/>
              <a:t>‹nr.›</a:t>
            </a:fld>
            <a:endParaRPr lang="en-US"/>
          </a:p>
        </p:txBody>
      </p:sp>
    </p:spTree>
    <p:extLst>
      <p:ext uri="{BB962C8B-B14F-4D97-AF65-F5344CB8AC3E}">
        <p14:creationId xmlns:p14="http://schemas.microsoft.com/office/powerpoint/2010/main" val="2671527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2B508C4-8333-C68F-8AA9-951B6CE14F61}"/>
              </a:ext>
            </a:extLst>
          </p:cNvPr>
          <p:cNvSpPr>
            <a:spLocks noGrp="1"/>
          </p:cNvSpPr>
          <p:nvPr>
            <p:ph type="dt" sz="half" idx="10"/>
          </p:nvPr>
        </p:nvSpPr>
        <p:spPr/>
        <p:txBody>
          <a:bodyPr/>
          <a:lstStyle/>
          <a:p>
            <a:fld id="{8C1A69BF-AED1-41A5-9F51-121BB2AF82A2}" type="datetimeFigureOut">
              <a:rPr lang="en-US" smtClean="0"/>
              <a:t>1/26/2024</a:t>
            </a:fld>
            <a:endParaRPr lang="en-US"/>
          </a:p>
        </p:txBody>
      </p:sp>
      <p:sp>
        <p:nvSpPr>
          <p:cNvPr id="3" name="Pladsholder til sidefod 2">
            <a:extLst>
              <a:ext uri="{FF2B5EF4-FFF2-40B4-BE49-F238E27FC236}">
                <a16:creationId xmlns:a16="http://schemas.microsoft.com/office/drawing/2014/main" id="{A547DE85-8164-4EDD-B896-D93241C8981E}"/>
              </a:ext>
            </a:extLst>
          </p:cNvPr>
          <p:cNvSpPr>
            <a:spLocks noGrp="1"/>
          </p:cNvSpPr>
          <p:nvPr>
            <p:ph type="ftr" sz="quarter" idx="11"/>
          </p:nvPr>
        </p:nvSpPr>
        <p:spPr/>
        <p:txBody>
          <a:bodyPr/>
          <a:lstStyle/>
          <a:p>
            <a:endParaRPr lang="en-US"/>
          </a:p>
        </p:txBody>
      </p:sp>
      <p:sp>
        <p:nvSpPr>
          <p:cNvPr id="4" name="Pladsholder til slidenummer 3">
            <a:extLst>
              <a:ext uri="{FF2B5EF4-FFF2-40B4-BE49-F238E27FC236}">
                <a16:creationId xmlns:a16="http://schemas.microsoft.com/office/drawing/2014/main" id="{67D928B4-5E6A-A653-D187-7F0195D49885}"/>
              </a:ext>
            </a:extLst>
          </p:cNvPr>
          <p:cNvSpPr>
            <a:spLocks noGrp="1"/>
          </p:cNvSpPr>
          <p:nvPr>
            <p:ph type="sldNum" sz="quarter" idx="12"/>
          </p:nvPr>
        </p:nvSpPr>
        <p:spPr/>
        <p:txBody>
          <a:bodyPr/>
          <a:lstStyle/>
          <a:p>
            <a:fld id="{54C08313-1F86-4243-829A-247836E5ED38}" type="slidenum">
              <a:rPr lang="en-US" smtClean="0"/>
              <a:t>‹nr.›</a:t>
            </a:fld>
            <a:endParaRPr lang="en-US"/>
          </a:p>
        </p:txBody>
      </p:sp>
    </p:spTree>
    <p:extLst>
      <p:ext uri="{BB962C8B-B14F-4D97-AF65-F5344CB8AC3E}">
        <p14:creationId xmlns:p14="http://schemas.microsoft.com/office/powerpoint/2010/main" val="3232915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0564EE-B52F-8DCA-3863-BA951D67B3EC}"/>
              </a:ext>
            </a:extLst>
          </p:cNvPr>
          <p:cNvSpPr>
            <a:spLocks noGrp="1"/>
          </p:cNvSpPr>
          <p:nvPr>
            <p:ph type="title"/>
          </p:nvPr>
        </p:nvSpPr>
        <p:spPr>
          <a:xfrm>
            <a:off x="839790" y="457200"/>
            <a:ext cx="3932236" cy="1600200"/>
          </a:xfrm>
        </p:spPr>
        <p:txBody>
          <a:bodyPr anchor="b"/>
          <a:lstStyle>
            <a:lvl1pPr>
              <a:defRPr sz="1246"/>
            </a:lvl1pPr>
          </a:lstStyle>
          <a:p>
            <a:r>
              <a:rPr lang="da-DK"/>
              <a:t>Klik for at redigere titeltypografien i masteren</a:t>
            </a:r>
            <a:endParaRPr lang="en-US"/>
          </a:p>
        </p:txBody>
      </p:sp>
      <p:sp>
        <p:nvSpPr>
          <p:cNvPr id="3" name="Pladsholder til indhold 2">
            <a:extLst>
              <a:ext uri="{FF2B5EF4-FFF2-40B4-BE49-F238E27FC236}">
                <a16:creationId xmlns:a16="http://schemas.microsoft.com/office/drawing/2014/main" id="{EA586F62-78A8-A161-C18A-3E5834378052}"/>
              </a:ext>
            </a:extLst>
          </p:cNvPr>
          <p:cNvSpPr>
            <a:spLocks noGrp="1"/>
          </p:cNvSpPr>
          <p:nvPr>
            <p:ph idx="1"/>
          </p:nvPr>
        </p:nvSpPr>
        <p:spPr>
          <a:xfrm>
            <a:off x="5183188" y="987426"/>
            <a:ext cx="6172201" cy="4873625"/>
          </a:xfrm>
        </p:spPr>
        <p:txBody>
          <a:bodyPr/>
          <a:lstStyle>
            <a:lvl1pPr>
              <a:defRPr sz="1246"/>
            </a:lvl1pPr>
            <a:lvl2pPr>
              <a:defRPr sz="1090"/>
            </a:lvl2pPr>
            <a:lvl3pPr>
              <a:defRPr sz="935"/>
            </a:lvl3pPr>
            <a:lvl4pPr>
              <a:defRPr sz="779"/>
            </a:lvl4pPr>
            <a:lvl5pPr>
              <a:defRPr sz="779"/>
            </a:lvl5pPr>
            <a:lvl6pPr>
              <a:defRPr sz="779"/>
            </a:lvl6pPr>
            <a:lvl7pPr>
              <a:defRPr sz="779"/>
            </a:lvl7pPr>
            <a:lvl8pPr>
              <a:defRPr sz="779"/>
            </a:lvl8pPr>
            <a:lvl9pPr>
              <a:defRPr sz="779"/>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tekst 3">
            <a:extLst>
              <a:ext uri="{FF2B5EF4-FFF2-40B4-BE49-F238E27FC236}">
                <a16:creationId xmlns:a16="http://schemas.microsoft.com/office/drawing/2014/main" id="{0C56DA6C-C604-2C42-18A8-F3B12A0B1956}"/>
              </a:ext>
            </a:extLst>
          </p:cNvPr>
          <p:cNvSpPr>
            <a:spLocks noGrp="1"/>
          </p:cNvSpPr>
          <p:nvPr>
            <p:ph type="body" sz="half" idx="2"/>
          </p:nvPr>
        </p:nvSpPr>
        <p:spPr>
          <a:xfrm>
            <a:off x="839790" y="2057400"/>
            <a:ext cx="3932236" cy="3811588"/>
          </a:xfrm>
        </p:spPr>
        <p:txBody>
          <a:bodyPr/>
          <a:lstStyle>
            <a:lvl1pPr marL="0" indent="0">
              <a:buNone/>
              <a:defRPr sz="623"/>
            </a:lvl1pPr>
            <a:lvl2pPr marL="178042" indent="0">
              <a:buNone/>
              <a:defRPr sz="546"/>
            </a:lvl2pPr>
            <a:lvl3pPr marL="356085" indent="0">
              <a:buNone/>
              <a:defRPr sz="467"/>
            </a:lvl3pPr>
            <a:lvl4pPr marL="534127" indent="0">
              <a:buNone/>
              <a:defRPr sz="390"/>
            </a:lvl4pPr>
            <a:lvl5pPr marL="712169" indent="0">
              <a:buNone/>
              <a:defRPr sz="390"/>
            </a:lvl5pPr>
            <a:lvl6pPr marL="890211" indent="0">
              <a:buNone/>
              <a:defRPr sz="390"/>
            </a:lvl6pPr>
            <a:lvl7pPr marL="1068254" indent="0">
              <a:buNone/>
              <a:defRPr sz="390"/>
            </a:lvl7pPr>
            <a:lvl8pPr marL="1246296" indent="0">
              <a:buNone/>
              <a:defRPr sz="390"/>
            </a:lvl8pPr>
            <a:lvl9pPr marL="1424338" indent="0">
              <a:buNone/>
              <a:defRPr sz="39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A53C05E-B7FE-A516-D4C2-6ADE13F8D677}"/>
              </a:ext>
            </a:extLst>
          </p:cNvPr>
          <p:cNvSpPr>
            <a:spLocks noGrp="1"/>
          </p:cNvSpPr>
          <p:nvPr>
            <p:ph type="dt" sz="half" idx="10"/>
          </p:nvPr>
        </p:nvSpPr>
        <p:spPr/>
        <p:txBody>
          <a:bodyPr/>
          <a:lstStyle/>
          <a:p>
            <a:fld id="{8C1A69BF-AED1-41A5-9F51-121BB2AF82A2}" type="datetimeFigureOut">
              <a:rPr lang="en-US" smtClean="0"/>
              <a:t>1/26/2024</a:t>
            </a:fld>
            <a:endParaRPr lang="en-US"/>
          </a:p>
        </p:txBody>
      </p:sp>
      <p:sp>
        <p:nvSpPr>
          <p:cNvPr id="6" name="Pladsholder til sidefod 5">
            <a:extLst>
              <a:ext uri="{FF2B5EF4-FFF2-40B4-BE49-F238E27FC236}">
                <a16:creationId xmlns:a16="http://schemas.microsoft.com/office/drawing/2014/main" id="{ED2B9BBD-C17F-36E5-BBC1-839482C08628}"/>
              </a:ext>
            </a:extLst>
          </p:cNvPr>
          <p:cNvSpPr>
            <a:spLocks noGrp="1"/>
          </p:cNvSpPr>
          <p:nvPr>
            <p:ph type="ftr" sz="quarter" idx="11"/>
          </p:nvPr>
        </p:nvSpPr>
        <p:spPr/>
        <p:txBody>
          <a:bodyPr/>
          <a:lstStyle/>
          <a:p>
            <a:endParaRPr lang="en-US"/>
          </a:p>
        </p:txBody>
      </p:sp>
      <p:sp>
        <p:nvSpPr>
          <p:cNvPr id="7" name="Pladsholder til slidenummer 6">
            <a:extLst>
              <a:ext uri="{FF2B5EF4-FFF2-40B4-BE49-F238E27FC236}">
                <a16:creationId xmlns:a16="http://schemas.microsoft.com/office/drawing/2014/main" id="{F081CC04-C239-61F9-1365-55A3DC9C4CF4}"/>
              </a:ext>
            </a:extLst>
          </p:cNvPr>
          <p:cNvSpPr>
            <a:spLocks noGrp="1"/>
          </p:cNvSpPr>
          <p:nvPr>
            <p:ph type="sldNum" sz="quarter" idx="12"/>
          </p:nvPr>
        </p:nvSpPr>
        <p:spPr/>
        <p:txBody>
          <a:bodyPr/>
          <a:lstStyle/>
          <a:p>
            <a:fld id="{54C08313-1F86-4243-829A-247836E5ED38}" type="slidenum">
              <a:rPr lang="en-US" smtClean="0"/>
              <a:t>‹nr.›</a:t>
            </a:fld>
            <a:endParaRPr lang="en-US"/>
          </a:p>
        </p:txBody>
      </p:sp>
    </p:spTree>
    <p:extLst>
      <p:ext uri="{BB962C8B-B14F-4D97-AF65-F5344CB8AC3E}">
        <p14:creationId xmlns:p14="http://schemas.microsoft.com/office/powerpoint/2010/main" val="3680788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9F164-BDB5-F781-491D-164DC5B77294}"/>
              </a:ext>
            </a:extLst>
          </p:cNvPr>
          <p:cNvSpPr>
            <a:spLocks noGrp="1"/>
          </p:cNvSpPr>
          <p:nvPr>
            <p:ph type="title"/>
          </p:nvPr>
        </p:nvSpPr>
        <p:spPr>
          <a:xfrm>
            <a:off x="839790" y="457200"/>
            <a:ext cx="3932236" cy="1600200"/>
          </a:xfrm>
        </p:spPr>
        <p:txBody>
          <a:bodyPr anchor="b"/>
          <a:lstStyle>
            <a:lvl1pPr>
              <a:defRPr sz="1246"/>
            </a:lvl1pPr>
          </a:lstStyle>
          <a:p>
            <a:r>
              <a:rPr lang="da-DK"/>
              <a:t>Klik for at redigere titeltypografien i masteren</a:t>
            </a:r>
            <a:endParaRPr lang="en-US"/>
          </a:p>
        </p:txBody>
      </p:sp>
      <p:sp>
        <p:nvSpPr>
          <p:cNvPr id="3" name="Pladsholder til billede 2">
            <a:extLst>
              <a:ext uri="{FF2B5EF4-FFF2-40B4-BE49-F238E27FC236}">
                <a16:creationId xmlns:a16="http://schemas.microsoft.com/office/drawing/2014/main" id="{01226177-C92A-1276-36F3-395F1F87B9BC}"/>
              </a:ext>
            </a:extLst>
          </p:cNvPr>
          <p:cNvSpPr>
            <a:spLocks noGrp="1"/>
          </p:cNvSpPr>
          <p:nvPr>
            <p:ph type="pic" idx="1"/>
          </p:nvPr>
        </p:nvSpPr>
        <p:spPr>
          <a:xfrm>
            <a:off x="5183188" y="987426"/>
            <a:ext cx="6172201" cy="4873625"/>
          </a:xfrm>
        </p:spPr>
        <p:txBody>
          <a:bodyPr/>
          <a:lstStyle>
            <a:lvl1pPr marL="0" indent="0">
              <a:buNone/>
              <a:defRPr sz="1246"/>
            </a:lvl1pPr>
            <a:lvl2pPr marL="178042" indent="0">
              <a:buNone/>
              <a:defRPr sz="1090"/>
            </a:lvl2pPr>
            <a:lvl3pPr marL="356085" indent="0">
              <a:buNone/>
              <a:defRPr sz="935"/>
            </a:lvl3pPr>
            <a:lvl4pPr marL="534127" indent="0">
              <a:buNone/>
              <a:defRPr sz="779"/>
            </a:lvl4pPr>
            <a:lvl5pPr marL="712169" indent="0">
              <a:buNone/>
              <a:defRPr sz="779"/>
            </a:lvl5pPr>
            <a:lvl6pPr marL="890211" indent="0">
              <a:buNone/>
              <a:defRPr sz="779"/>
            </a:lvl6pPr>
            <a:lvl7pPr marL="1068254" indent="0">
              <a:buNone/>
              <a:defRPr sz="779"/>
            </a:lvl7pPr>
            <a:lvl8pPr marL="1246296" indent="0">
              <a:buNone/>
              <a:defRPr sz="779"/>
            </a:lvl8pPr>
            <a:lvl9pPr marL="1424338" indent="0">
              <a:buNone/>
              <a:defRPr sz="779"/>
            </a:lvl9pPr>
          </a:lstStyle>
          <a:p>
            <a:r>
              <a:rPr lang="da-DK"/>
              <a:t>Klik på ikonet for at tilføje et billede</a:t>
            </a:r>
            <a:endParaRPr lang="en-US"/>
          </a:p>
        </p:txBody>
      </p:sp>
      <p:sp>
        <p:nvSpPr>
          <p:cNvPr id="4" name="Pladsholder til tekst 3">
            <a:extLst>
              <a:ext uri="{FF2B5EF4-FFF2-40B4-BE49-F238E27FC236}">
                <a16:creationId xmlns:a16="http://schemas.microsoft.com/office/drawing/2014/main" id="{49D8D1A5-FA15-BFAA-6C3F-BBE9506A6E36}"/>
              </a:ext>
            </a:extLst>
          </p:cNvPr>
          <p:cNvSpPr>
            <a:spLocks noGrp="1"/>
          </p:cNvSpPr>
          <p:nvPr>
            <p:ph type="body" sz="half" idx="2"/>
          </p:nvPr>
        </p:nvSpPr>
        <p:spPr>
          <a:xfrm>
            <a:off x="839790" y="2057400"/>
            <a:ext cx="3932236" cy="3811588"/>
          </a:xfrm>
        </p:spPr>
        <p:txBody>
          <a:bodyPr/>
          <a:lstStyle>
            <a:lvl1pPr marL="0" indent="0">
              <a:buNone/>
              <a:defRPr sz="623"/>
            </a:lvl1pPr>
            <a:lvl2pPr marL="178042" indent="0">
              <a:buNone/>
              <a:defRPr sz="546"/>
            </a:lvl2pPr>
            <a:lvl3pPr marL="356085" indent="0">
              <a:buNone/>
              <a:defRPr sz="467"/>
            </a:lvl3pPr>
            <a:lvl4pPr marL="534127" indent="0">
              <a:buNone/>
              <a:defRPr sz="390"/>
            </a:lvl4pPr>
            <a:lvl5pPr marL="712169" indent="0">
              <a:buNone/>
              <a:defRPr sz="390"/>
            </a:lvl5pPr>
            <a:lvl6pPr marL="890211" indent="0">
              <a:buNone/>
              <a:defRPr sz="390"/>
            </a:lvl6pPr>
            <a:lvl7pPr marL="1068254" indent="0">
              <a:buNone/>
              <a:defRPr sz="390"/>
            </a:lvl7pPr>
            <a:lvl8pPr marL="1246296" indent="0">
              <a:buNone/>
              <a:defRPr sz="390"/>
            </a:lvl8pPr>
            <a:lvl9pPr marL="1424338" indent="0">
              <a:buNone/>
              <a:defRPr sz="39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A658BEC-61BA-14D1-191D-935BA6CCAC62}"/>
              </a:ext>
            </a:extLst>
          </p:cNvPr>
          <p:cNvSpPr>
            <a:spLocks noGrp="1"/>
          </p:cNvSpPr>
          <p:nvPr>
            <p:ph type="dt" sz="half" idx="10"/>
          </p:nvPr>
        </p:nvSpPr>
        <p:spPr/>
        <p:txBody>
          <a:bodyPr/>
          <a:lstStyle/>
          <a:p>
            <a:fld id="{8C1A69BF-AED1-41A5-9F51-121BB2AF82A2}" type="datetimeFigureOut">
              <a:rPr lang="en-US" smtClean="0"/>
              <a:t>1/26/2024</a:t>
            </a:fld>
            <a:endParaRPr lang="en-US"/>
          </a:p>
        </p:txBody>
      </p:sp>
      <p:sp>
        <p:nvSpPr>
          <p:cNvPr id="6" name="Pladsholder til sidefod 5">
            <a:extLst>
              <a:ext uri="{FF2B5EF4-FFF2-40B4-BE49-F238E27FC236}">
                <a16:creationId xmlns:a16="http://schemas.microsoft.com/office/drawing/2014/main" id="{61121B4C-0ED6-C87D-653F-0597304A01A7}"/>
              </a:ext>
            </a:extLst>
          </p:cNvPr>
          <p:cNvSpPr>
            <a:spLocks noGrp="1"/>
          </p:cNvSpPr>
          <p:nvPr>
            <p:ph type="ftr" sz="quarter" idx="11"/>
          </p:nvPr>
        </p:nvSpPr>
        <p:spPr/>
        <p:txBody>
          <a:bodyPr/>
          <a:lstStyle/>
          <a:p>
            <a:endParaRPr lang="en-US"/>
          </a:p>
        </p:txBody>
      </p:sp>
      <p:sp>
        <p:nvSpPr>
          <p:cNvPr id="7" name="Pladsholder til slidenummer 6">
            <a:extLst>
              <a:ext uri="{FF2B5EF4-FFF2-40B4-BE49-F238E27FC236}">
                <a16:creationId xmlns:a16="http://schemas.microsoft.com/office/drawing/2014/main" id="{E2F2DC35-FBB6-E17F-6E2D-D4E7624C9320}"/>
              </a:ext>
            </a:extLst>
          </p:cNvPr>
          <p:cNvSpPr>
            <a:spLocks noGrp="1"/>
          </p:cNvSpPr>
          <p:nvPr>
            <p:ph type="sldNum" sz="quarter" idx="12"/>
          </p:nvPr>
        </p:nvSpPr>
        <p:spPr/>
        <p:txBody>
          <a:bodyPr/>
          <a:lstStyle/>
          <a:p>
            <a:fld id="{54C08313-1F86-4243-829A-247836E5ED38}" type="slidenum">
              <a:rPr lang="en-US" smtClean="0"/>
              <a:t>‹nr.›</a:t>
            </a:fld>
            <a:endParaRPr lang="en-US"/>
          </a:p>
        </p:txBody>
      </p:sp>
    </p:spTree>
    <p:extLst>
      <p:ext uri="{BB962C8B-B14F-4D97-AF65-F5344CB8AC3E}">
        <p14:creationId xmlns:p14="http://schemas.microsoft.com/office/powerpoint/2010/main" val="2968377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ECA6E05-4C99-490A-8632-59F0C8599BD3}"/>
              </a:ext>
            </a:extLst>
          </p:cNvPr>
          <p:cNvSpPr>
            <a:spLocks noGrp="1"/>
          </p:cNvSpPr>
          <p:nvPr>
            <p:ph type="title"/>
          </p:nvPr>
        </p:nvSpPr>
        <p:spPr>
          <a:xfrm>
            <a:off x="838202" y="365126"/>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a:p>
        </p:txBody>
      </p:sp>
      <p:sp>
        <p:nvSpPr>
          <p:cNvPr id="3" name="Pladsholder til tekst 2">
            <a:extLst>
              <a:ext uri="{FF2B5EF4-FFF2-40B4-BE49-F238E27FC236}">
                <a16:creationId xmlns:a16="http://schemas.microsoft.com/office/drawing/2014/main" id="{34E7C717-350C-0221-5EF1-E601B530F327}"/>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a:extLst>
              <a:ext uri="{FF2B5EF4-FFF2-40B4-BE49-F238E27FC236}">
                <a16:creationId xmlns:a16="http://schemas.microsoft.com/office/drawing/2014/main" id="{124590ED-2823-23E5-88A1-98D8C997026E}"/>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467">
                <a:solidFill>
                  <a:schemeClr val="tx1">
                    <a:tint val="75000"/>
                  </a:schemeClr>
                </a:solidFill>
              </a:defRPr>
            </a:lvl1pPr>
          </a:lstStyle>
          <a:p>
            <a:fld id="{8C1A69BF-AED1-41A5-9F51-121BB2AF82A2}" type="datetimeFigureOut">
              <a:rPr lang="en-US" smtClean="0"/>
              <a:t>1/26/2024</a:t>
            </a:fld>
            <a:endParaRPr lang="en-US"/>
          </a:p>
        </p:txBody>
      </p:sp>
      <p:sp>
        <p:nvSpPr>
          <p:cNvPr id="5" name="Pladsholder til sidefod 4">
            <a:extLst>
              <a:ext uri="{FF2B5EF4-FFF2-40B4-BE49-F238E27FC236}">
                <a16:creationId xmlns:a16="http://schemas.microsoft.com/office/drawing/2014/main" id="{5288F3B8-1DC7-DEE5-0461-3AE97F3B2E32}"/>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467">
                <a:solidFill>
                  <a:schemeClr val="tx1">
                    <a:tint val="75000"/>
                  </a:schemeClr>
                </a:solidFill>
              </a:defRPr>
            </a:lvl1pPr>
          </a:lstStyle>
          <a:p>
            <a:endParaRPr lang="en-US"/>
          </a:p>
        </p:txBody>
      </p:sp>
      <p:sp>
        <p:nvSpPr>
          <p:cNvPr id="6" name="Pladsholder til slidenummer 5">
            <a:extLst>
              <a:ext uri="{FF2B5EF4-FFF2-40B4-BE49-F238E27FC236}">
                <a16:creationId xmlns:a16="http://schemas.microsoft.com/office/drawing/2014/main" id="{048AD713-BDAD-F6F4-775E-297D0E7C6B78}"/>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467">
                <a:solidFill>
                  <a:schemeClr val="tx1">
                    <a:tint val="75000"/>
                  </a:schemeClr>
                </a:solidFill>
              </a:defRPr>
            </a:lvl1pPr>
          </a:lstStyle>
          <a:p>
            <a:fld id="{54C08313-1F86-4243-829A-247836E5ED38}" type="slidenum">
              <a:rPr lang="en-US" smtClean="0"/>
              <a:t>‹nr.›</a:t>
            </a:fld>
            <a:endParaRPr lang="en-US"/>
          </a:p>
        </p:txBody>
      </p:sp>
    </p:spTree>
    <p:extLst>
      <p:ext uri="{BB962C8B-B14F-4D97-AF65-F5344CB8AC3E}">
        <p14:creationId xmlns:p14="http://schemas.microsoft.com/office/powerpoint/2010/main" val="1264167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txStyles>
    <p:titleStyle>
      <a:lvl1pPr algn="l" defTabSz="356085" rtl="0" eaLnBrk="1" latinLnBrk="0" hangingPunct="1">
        <a:lnSpc>
          <a:spcPct val="90000"/>
        </a:lnSpc>
        <a:spcBef>
          <a:spcPct val="0"/>
        </a:spcBef>
        <a:buNone/>
        <a:defRPr sz="1713"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p:bodyStyle>
    <p:otherStyle>
      <a:defPPr>
        <a:defRPr lang="en-US"/>
      </a:defPPr>
      <a:lvl1pPr marL="0" algn="l" defTabSz="356085" rtl="0" eaLnBrk="1" latinLnBrk="0" hangingPunct="1">
        <a:defRPr sz="701" kern="1200">
          <a:solidFill>
            <a:schemeClr val="tx1"/>
          </a:solidFill>
          <a:latin typeface="+mn-lt"/>
          <a:ea typeface="+mn-ea"/>
          <a:cs typeface="+mn-cs"/>
        </a:defRPr>
      </a:lvl1pPr>
      <a:lvl2pPr marL="178042" algn="l" defTabSz="356085" rtl="0" eaLnBrk="1" latinLnBrk="0" hangingPunct="1">
        <a:defRPr sz="701" kern="1200">
          <a:solidFill>
            <a:schemeClr val="tx1"/>
          </a:solidFill>
          <a:latin typeface="+mn-lt"/>
          <a:ea typeface="+mn-ea"/>
          <a:cs typeface="+mn-cs"/>
        </a:defRPr>
      </a:lvl2pPr>
      <a:lvl3pPr marL="356085" algn="l" defTabSz="356085" rtl="0" eaLnBrk="1" latinLnBrk="0" hangingPunct="1">
        <a:defRPr sz="701" kern="1200">
          <a:solidFill>
            <a:schemeClr val="tx1"/>
          </a:solidFill>
          <a:latin typeface="+mn-lt"/>
          <a:ea typeface="+mn-ea"/>
          <a:cs typeface="+mn-cs"/>
        </a:defRPr>
      </a:lvl3pPr>
      <a:lvl4pPr marL="534127" algn="l" defTabSz="356085" rtl="0" eaLnBrk="1" latinLnBrk="0" hangingPunct="1">
        <a:defRPr sz="701" kern="1200">
          <a:solidFill>
            <a:schemeClr val="tx1"/>
          </a:solidFill>
          <a:latin typeface="+mn-lt"/>
          <a:ea typeface="+mn-ea"/>
          <a:cs typeface="+mn-cs"/>
        </a:defRPr>
      </a:lvl4pPr>
      <a:lvl5pPr marL="712169" algn="l" defTabSz="356085" rtl="0" eaLnBrk="1" latinLnBrk="0" hangingPunct="1">
        <a:defRPr sz="701" kern="1200">
          <a:solidFill>
            <a:schemeClr val="tx1"/>
          </a:solidFill>
          <a:latin typeface="+mn-lt"/>
          <a:ea typeface="+mn-ea"/>
          <a:cs typeface="+mn-cs"/>
        </a:defRPr>
      </a:lvl5pPr>
      <a:lvl6pPr marL="890211" algn="l" defTabSz="356085" rtl="0" eaLnBrk="1" latinLnBrk="0" hangingPunct="1">
        <a:defRPr sz="701" kern="1200">
          <a:solidFill>
            <a:schemeClr val="tx1"/>
          </a:solidFill>
          <a:latin typeface="+mn-lt"/>
          <a:ea typeface="+mn-ea"/>
          <a:cs typeface="+mn-cs"/>
        </a:defRPr>
      </a:lvl6pPr>
      <a:lvl7pPr marL="1068254" algn="l" defTabSz="356085" rtl="0" eaLnBrk="1" latinLnBrk="0" hangingPunct="1">
        <a:defRPr sz="701" kern="1200">
          <a:solidFill>
            <a:schemeClr val="tx1"/>
          </a:solidFill>
          <a:latin typeface="+mn-lt"/>
          <a:ea typeface="+mn-ea"/>
          <a:cs typeface="+mn-cs"/>
        </a:defRPr>
      </a:lvl7pPr>
      <a:lvl8pPr marL="1246296" algn="l" defTabSz="356085" rtl="0" eaLnBrk="1" latinLnBrk="0" hangingPunct="1">
        <a:defRPr sz="701" kern="1200">
          <a:solidFill>
            <a:schemeClr val="tx1"/>
          </a:solidFill>
          <a:latin typeface="+mn-lt"/>
          <a:ea typeface="+mn-ea"/>
          <a:cs typeface="+mn-cs"/>
        </a:defRPr>
      </a:lvl8pPr>
      <a:lvl9pPr marL="1424338" algn="l" defTabSz="356085" rtl="0" eaLnBrk="1" latinLnBrk="0" hangingPunct="1">
        <a:defRPr sz="7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hyperlink" Target="https://vimeo.com/86905422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s://aktivitetsdatabasen.dk/aktiviteter/taenk-hurtigt-2/" TargetMode="External"/><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s://skoleidraet.dk/bevaegelse-hele-skoledagen/projekter/kreaktive-unge/inspirationsvideoer-til-id%C3%A9oplaeg/stoedstolstopur/" TargetMode="External"/><Relationship Id="rId2" Type="http://schemas.openxmlformats.org/officeDocument/2006/relationships/image" Target="../media/image13.png"/><Relationship Id="rId1" Type="http://schemas.openxmlformats.org/officeDocument/2006/relationships/slideLayout" Target="../slideLayouts/slideLayout17.xml"/><Relationship Id="rId4" Type="http://schemas.openxmlformats.org/officeDocument/2006/relationships/hyperlink" Target="https://skoleidraet.dk/bevaegelse-hele-skoledagen/projekter/kreaktive-unge/inspirationsvideoer-til-id%C3%A9oplaeg/klassespi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skoleidraet.dk/bevaegelse-hele-skoledagen/projekter/kreaktive-unge/inspirationsvideoer-til-id%C3%A9oplaeg/stoedstolstopur/" TargetMode="External"/><Relationship Id="rId2" Type="http://schemas.openxmlformats.org/officeDocument/2006/relationships/image" Target="../media/image13.png"/><Relationship Id="rId1" Type="http://schemas.openxmlformats.org/officeDocument/2006/relationships/slideLayout" Target="../slideLayouts/slideLayout17.xml"/><Relationship Id="rId4" Type="http://schemas.openxmlformats.org/officeDocument/2006/relationships/hyperlink" Target="https://skoleidraet.dk/bevaegelse-hele-skoledagen/projekter/kreaktive-unge/inspirationsvideoer-til-id%C3%A9oplaeg/klassespi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aktivitetsdatabasen.dk/aktiviteter/svensk-bankeboef/"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ktivitetsdatabasen.dk/aktiviteter/byg-en-rumraket/"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vimeo.com/869090947?share=copy" TargetMode="External"/><Relationship Id="rId2" Type="http://schemas.openxmlformats.org/officeDocument/2006/relationships/image" Target="../media/image15.png"/><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hyperlink" Target="https://skoleidraet.dk/media/6354982/kreaktiveunge_elevhaefte.pdf" TargetMode="External"/><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hyperlink" Target="https://vimeo.com/869081195?share=copy" TargetMode="External"/><Relationship Id="rId2" Type="http://schemas.openxmlformats.org/officeDocument/2006/relationships/image" Target="../media/image15.png"/><Relationship Id="rId1" Type="http://schemas.openxmlformats.org/officeDocument/2006/relationships/slideLayout" Target="../slideLayouts/slideLayout19.xml"/><Relationship Id="rId4" Type="http://schemas.openxmlformats.org/officeDocument/2006/relationships/hyperlink" Target="https://skoleidraet.dk/media/6354929/kreaktiveunge-bevaegelses-ugeskema-faerdig.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vimeo.com/869094215?share=copy" TargetMode="Externa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aktivitetsdatabasen.dk/aktiviteter/hop-over-streg/" TargetMode="Externa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hyperlink" Target="https://aktivitetsdatabasen.dk/aktiviteter/over-under-rundt-om/" TargetMode="External"/><Relationship Id="rId4" Type="http://schemas.openxmlformats.org/officeDocument/2006/relationships/hyperlink" Target="https://aktivitetsdatabasen.dk/aktiviteter/got-you-fing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person, sky, udendørs, tøj&#10;&#10;Automatisk genereret beskrivelse">
            <a:extLst>
              <a:ext uri="{FF2B5EF4-FFF2-40B4-BE49-F238E27FC236}">
                <a16:creationId xmlns:a16="http://schemas.microsoft.com/office/drawing/2014/main" id="{A38CACEB-59A4-BBB8-F109-E4FA5D5CE4B9}"/>
              </a:ext>
            </a:extLst>
          </p:cNvPr>
          <p:cNvPicPr>
            <a:picLocks noChangeAspect="1"/>
          </p:cNvPicPr>
          <p:nvPr/>
        </p:nvPicPr>
        <p:blipFill>
          <a:blip r:embed="rId2"/>
          <a:stretch>
            <a:fillRect/>
          </a:stretch>
        </p:blipFill>
        <p:spPr>
          <a:xfrm>
            <a:off x="1" y="-857840"/>
            <a:ext cx="12191999" cy="8127999"/>
          </a:xfrm>
          <a:prstGeom prst="rect">
            <a:avLst/>
          </a:prstGeom>
        </p:spPr>
      </p:pic>
      <p:pic>
        <p:nvPicPr>
          <p:cNvPr id="8" name="Billede 7" descr="Et billede, der indeholder person, sky, udendørs, tøj&#10;&#10;Automatisk genereret beskrivelse">
            <a:extLst>
              <a:ext uri="{FF2B5EF4-FFF2-40B4-BE49-F238E27FC236}">
                <a16:creationId xmlns:a16="http://schemas.microsoft.com/office/drawing/2014/main" id="{B57730A0-45C8-AA6C-916A-84C59D6136F4}"/>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radius="70"/>
                    </a14:imgEffect>
                  </a14:imgLayer>
                </a14:imgProps>
              </a:ext>
            </a:extLst>
          </a:blip>
          <a:srcRect r="64694"/>
          <a:stretch/>
        </p:blipFill>
        <p:spPr>
          <a:xfrm>
            <a:off x="-69011" y="-857840"/>
            <a:ext cx="4373591" cy="8127999"/>
          </a:xfrm>
          <a:prstGeom prst="rect">
            <a:avLst/>
          </a:prstGeom>
        </p:spPr>
      </p:pic>
      <p:pic>
        <p:nvPicPr>
          <p:cNvPr id="11" name="Billede 10" descr="Et billede, der indeholder skærmbillede, Grafik, grafisk design, design&#10;&#10;Automatisk genereret beskrivelse">
            <a:extLst>
              <a:ext uri="{FF2B5EF4-FFF2-40B4-BE49-F238E27FC236}">
                <a16:creationId xmlns:a16="http://schemas.microsoft.com/office/drawing/2014/main" id="{2ADD4EC1-57AC-0FE4-0A65-47E7F20CB6B4}"/>
              </a:ext>
            </a:extLst>
          </p:cNvPr>
          <p:cNvPicPr>
            <a:picLocks noChangeAspect="1"/>
          </p:cNvPicPr>
          <p:nvPr/>
        </p:nvPicPr>
        <p:blipFill>
          <a:blip r:embed="rId5"/>
          <a:stretch>
            <a:fillRect/>
          </a:stretch>
        </p:blipFill>
        <p:spPr>
          <a:xfrm>
            <a:off x="338818" y="-286984"/>
            <a:ext cx="3626948" cy="2564091"/>
          </a:xfrm>
          <a:prstGeom prst="rect">
            <a:avLst/>
          </a:prstGeom>
        </p:spPr>
      </p:pic>
      <p:pic>
        <p:nvPicPr>
          <p:cNvPr id="2" name="Bildobjekt 50" descr="En bild som visar Grafik, symbol, kreativitet&#10;&#10;Automatiskt genererad beskrivning">
            <a:extLst>
              <a:ext uri="{FF2B5EF4-FFF2-40B4-BE49-F238E27FC236}">
                <a16:creationId xmlns:a16="http://schemas.microsoft.com/office/drawing/2014/main" id="{E33482DA-A9FA-7EAB-20FE-71FC7B73EA35}"/>
              </a:ext>
            </a:extLst>
          </p:cNvPr>
          <p:cNvPicPr>
            <a:picLocks noChangeAspect="1"/>
          </p:cNvPicPr>
          <p:nvPr/>
        </p:nvPicPr>
        <p:blipFill>
          <a:blip r:embed="rId6"/>
          <a:stretch>
            <a:fillRect/>
          </a:stretch>
        </p:blipFill>
        <p:spPr>
          <a:xfrm>
            <a:off x="202110" y="1763118"/>
            <a:ext cx="530220" cy="513989"/>
          </a:xfrm>
          <a:prstGeom prst="rect">
            <a:avLst/>
          </a:prstGeom>
        </p:spPr>
      </p:pic>
      <p:sp>
        <p:nvSpPr>
          <p:cNvPr id="3" name="Tekstfelt 2">
            <a:extLst>
              <a:ext uri="{FF2B5EF4-FFF2-40B4-BE49-F238E27FC236}">
                <a16:creationId xmlns:a16="http://schemas.microsoft.com/office/drawing/2014/main" id="{762CE354-ACE0-4C0C-F1A1-8820EFF40341}"/>
              </a:ext>
            </a:extLst>
          </p:cNvPr>
          <p:cNvSpPr txBox="1"/>
          <p:nvPr/>
        </p:nvSpPr>
        <p:spPr>
          <a:xfrm>
            <a:off x="628001" y="1907775"/>
            <a:ext cx="3219471" cy="369332"/>
          </a:xfrm>
          <a:prstGeom prst="rect">
            <a:avLst/>
          </a:prstGeom>
          <a:noFill/>
        </p:spPr>
        <p:txBody>
          <a:bodyPr wrap="none" rtlCol="0">
            <a:spAutoFit/>
          </a:bodyPr>
          <a:lstStyle/>
          <a:p>
            <a:r>
              <a:rPr lang="da-DK" dirty="0">
                <a:latin typeface="Dreaming Outloud Pro" panose="03050502040302030504" pitchFamily="66" charset="0"/>
                <a:cs typeface="Dreaming Outloud Pro" panose="03050502040302030504" pitchFamily="66" charset="0"/>
              </a:rPr>
              <a:t>Innovativt forløb om bevægelse</a:t>
            </a:r>
          </a:p>
        </p:txBody>
      </p:sp>
    </p:spTree>
    <p:extLst>
      <p:ext uri="{BB962C8B-B14F-4D97-AF65-F5344CB8AC3E}">
        <p14:creationId xmlns:p14="http://schemas.microsoft.com/office/powerpoint/2010/main" val="2174658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F2F12480-AB26-1AE3-65BF-CE41C0F4F7D5}"/>
              </a:ext>
            </a:extLst>
          </p:cNvPr>
          <p:cNvSpPr txBox="1">
            <a:spLocks/>
          </p:cNvSpPr>
          <p:nvPr/>
        </p:nvSpPr>
        <p:spPr>
          <a:xfrm>
            <a:off x="361525" y="626005"/>
            <a:ext cx="5500014"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8800" dirty="0">
                <a:solidFill>
                  <a:schemeClr val="tx2"/>
                </a:solidFill>
                <a:latin typeface="Dreaming Outloud Pro" panose="03050502040302030504" pitchFamily="66" charset="0"/>
                <a:cs typeface="Dreaming Outloud Pro" panose="03050502040302030504" pitchFamily="66" charset="0"/>
              </a:rPr>
              <a:t>Bevægelse</a:t>
            </a:r>
          </a:p>
        </p:txBody>
      </p:sp>
      <p:pic>
        <p:nvPicPr>
          <p:cNvPr id="7" name="Grafik 6">
            <a:extLst>
              <a:ext uri="{FF2B5EF4-FFF2-40B4-BE49-F238E27FC236}">
                <a16:creationId xmlns:a16="http://schemas.microsoft.com/office/drawing/2014/main" id="{449E106C-EF42-0931-3378-0C2142A6C9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34291" y="501065"/>
            <a:ext cx="2627791" cy="2927935"/>
          </a:xfrm>
          <a:prstGeom prst="rect">
            <a:avLst/>
          </a:prstGeom>
        </p:spPr>
      </p:pic>
      <p:sp>
        <p:nvSpPr>
          <p:cNvPr id="4" name="Tekstfelt 3">
            <a:extLst>
              <a:ext uri="{FF2B5EF4-FFF2-40B4-BE49-F238E27FC236}">
                <a16:creationId xmlns:a16="http://schemas.microsoft.com/office/drawing/2014/main" id="{9182E0C6-0871-98AE-9819-F7CD3502F393}"/>
              </a:ext>
            </a:extLst>
          </p:cNvPr>
          <p:cNvSpPr txBox="1"/>
          <p:nvPr/>
        </p:nvSpPr>
        <p:spPr>
          <a:xfrm>
            <a:off x="4901370" y="2273347"/>
            <a:ext cx="3319604" cy="761747"/>
          </a:xfrm>
          <a:prstGeom prst="rect">
            <a:avLst/>
          </a:prstGeom>
          <a:noFill/>
        </p:spPr>
        <p:txBody>
          <a:bodyPr wrap="square">
            <a:spAutoFit/>
          </a:bodyPr>
          <a:lstStyle/>
          <a:p>
            <a:pPr marL="0" indent="0" rtl="0">
              <a:spcBef>
                <a:spcPts val="900"/>
              </a:spcBef>
              <a:spcAft>
                <a:spcPts val="0"/>
              </a:spcAft>
              <a:buNone/>
            </a:pPr>
            <a:r>
              <a:rPr lang="da-DK" b="0" i="0" u="none" strike="noStrike" dirty="0">
                <a:effectLst/>
              </a:rPr>
              <a:t>Video om unge og bevægelse:</a:t>
            </a:r>
          </a:p>
          <a:p>
            <a:pPr>
              <a:spcBef>
                <a:spcPts val="900"/>
              </a:spcBef>
            </a:pPr>
            <a:r>
              <a:rPr lang="da-DK" dirty="0">
                <a:solidFill>
                  <a:schemeClr val="tx2"/>
                </a:solidFill>
                <a:hlinkClick r:id="rId4"/>
              </a:rPr>
              <a:t>Viden om unge og bevægelse</a:t>
            </a:r>
            <a:endParaRPr lang="da-DK" dirty="0">
              <a:solidFill>
                <a:schemeClr val="tx2"/>
              </a:solidFill>
            </a:endParaRPr>
          </a:p>
        </p:txBody>
      </p:sp>
    </p:spTree>
    <p:extLst>
      <p:ext uri="{BB962C8B-B14F-4D97-AF65-F5344CB8AC3E}">
        <p14:creationId xmlns:p14="http://schemas.microsoft.com/office/powerpoint/2010/main" val="3233761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F2F12480-AB26-1AE3-65BF-CE41C0F4F7D5}"/>
              </a:ext>
            </a:extLst>
          </p:cNvPr>
          <p:cNvSpPr txBox="1">
            <a:spLocks/>
          </p:cNvSpPr>
          <p:nvPr/>
        </p:nvSpPr>
        <p:spPr>
          <a:xfrm>
            <a:off x="361525" y="626005"/>
            <a:ext cx="5500014"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8800" dirty="0">
                <a:solidFill>
                  <a:schemeClr val="tx2"/>
                </a:solidFill>
                <a:latin typeface="Dreaming Outloud Pro" panose="03050502040302030504" pitchFamily="66" charset="0"/>
                <a:cs typeface="Dreaming Outloud Pro" panose="03050502040302030504" pitchFamily="66" charset="0"/>
              </a:rPr>
              <a:t>Bevægelse</a:t>
            </a:r>
          </a:p>
        </p:txBody>
      </p:sp>
      <p:pic>
        <p:nvPicPr>
          <p:cNvPr id="7" name="Grafik 6">
            <a:extLst>
              <a:ext uri="{FF2B5EF4-FFF2-40B4-BE49-F238E27FC236}">
                <a16:creationId xmlns:a16="http://schemas.microsoft.com/office/drawing/2014/main" id="{449E106C-EF42-0931-3378-0C2142A6C9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45938" y="3741478"/>
            <a:ext cx="1739270" cy="1937928"/>
          </a:xfrm>
          <a:prstGeom prst="rect">
            <a:avLst/>
          </a:prstGeom>
        </p:spPr>
      </p:pic>
      <p:sp>
        <p:nvSpPr>
          <p:cNvPr id="4" name="Tekstfelt 3">
            <a:extLst>
              <a:ext uri="{FF2B5EF4-FFF2-40B4-BE49-F238E27FC236}">
                <a16:creationId xmlns:a16="http://schemas.microsoft.com/office/drawing/2014/main" id="{9182E0C6-0871-98AE-9819-F7CD3502F393}"/>
              </a:ext>
            </a:extLst>
          </p:cNvPr>
          <p:cNvSpPr txBox="1"/>
          <p:nvPr/>
        </p:nvSpPr>
        <p:spPr>
          <a:xfrm>
            <a:off x="2234241" y="3005663"/>
            <a:ext cx="4848046" cy="3459922"/>
          </a:xfrm>
          <a:prstGeom prst="rect">
            <a:avLst/>
          </a:prstGeom>
          <a:noFill/>
        </p:spPr>
        <p:txBody>
          <a:bodyPr wrap="square">
            <a:spAutoFit/>
          </a:bodyPr>
          <a:lstStyle/>
          <a:p>
            <a:pPr marL="95250" rtl="0" fontAlgn="base">
              <a:spcBef>
                <a:spcPts val="450"/>
              </a:spcBef>
              <a:spcAft>
                <a:spcPts val="0"/>
              </a:spcAft>
            </a:pPr>
            <a:r>
              <a:rPr lang="da-DK" b="0" i="0" u="none" strike="noStrike" dirty="0">
                <a:effectLst/>
              </a:rPr>
              <a:t>Stil jer i dobbeltcirkel:</a:t>
            </a:r>
          </a:p>
          <a:p>
            <a:pPr marL="95250" rtl="0" fontAlgn="base">
              <a:spcBef>
                <a:spcPts val="450"/>
              </a:spcBef>
              <a:spcAft>
                <a:spcPts val="0"/>
              </a:spcAft>
              <a:buFont typeface="+mj-lt"/>
              <a:buAutoNum type="arabicPeriod"/>
            </a:pPr>
            <a:r>
              <a:rPr lang="da-DK" b="0" i="0" u="none" strike="noStrike" dirty="0">
                <a:effectLst/>
              </a:rPr>
              <a:t> Hvorfor kan man sige at de to </a:t>
            </a:r>
            <a:r>
              <a:rPr lang="da-DK" b="0" i="0" u="none" strike="noStrike" dirty="0" err="1">
                <a:effectLst/>
              </a:rPr>
              <a:t>brain</a:t>
            </a:r>
            <a:r>
              <a:rPr lang="da-DK" b="0" i="0" u="none" strike="noStrike" dirty="0">
                <a:effectLst/>
              </a:rPr>
              <a:t> breaks er bevægelse?</a:t>
            </a:r>
          </a:p>
          <a:p>
            <a:pPr marL="95250" rtl="0" fontAlgn="base">
              <a:spcBef>
                <a:spcPts val="450"/>
              </a:spcBef>
              <a:spcAft>
                <a:spcPts val="0"/>
              </a:spcAft>
              <a:buFont typeface="+mj-lt"/>
              <a:buAutoNum type="arabicPeriod"/>
            </a:pPr>
            <a:r>
              <a:rPr lang="da-DK" b="0" i="0" u="none" strike="noStrike" dirty="0">
                <a:effectLst/>
              </a:rPr>
              <a:t> Hvad laver du af bevægelse i løbet af din dag? </a:t>
            </a:r>
          </a:p>
          <a:p>
            <a:pPr marL="95250" rtl="0" fontAlgn="base">
              <a:spcBef>
                <a:spcPts val="450"/>
              </a:spcBef>
              <a:spcAft>
                <a:spcPts val="0"/>
              </a:spcAft>
              <a:buFont typeface="+mj-lt"/>
              <a:buAutoNum type="arabicPeriod"/>
            </a:pPr>
            <a:r>
              <a:rPr lang="da-DK" b="0" i="0" u="none" strike="noStrike" dirty="0">
                <a:effectLst/>
              </a:rPr>
              <a:t> Hvad lavede du af bevægelse, da du var mindre? </a:t>
            </a:r>
          </a:p>
          <a:p>
            <a:pPr marL="95250" rtl="0" fontAlgn="base">
              <a:spcBef>
                <a:spcPts val="450"/>
              </a:spcBef>
              <a:spcAft>
                <a:spcPts val="0"/>
              </a:spcAft>
              <a:buFont typeface="+mj-lt"/>
              <a:buAutoNum type="arabicPeriod"/>
            </a:pPr>
            <a:r>
              <a:rPr lang="da-DK" b="0" i="0" u="none" strike="noStrike" dirty="0">
                <a:effectLst/>
              </a:rPr>
              <a:t> Hvor ofte i løbet af en skoledag sidder du ned i mere end 20 minutter ad gangen? </a:t>
            </a:r>
          </a:p>
          <a:p>
            <a:pPr marL="95250" rtl="0" fontAlgn="base">
              <a:spcBef>
                <a:spcPts val="450"/>
              </a:spcBef>
              <a:spcAft>
                <a:spcPts val="0"/>
              </a:spcAft>
              <a:buFont typeface="+mj-lt"/>
              <a:buAutoNum type="arabicPeriod"/>
            </a:pPr>
            <a:r>
              <a:rPr lang="da-DK" b="0" i="0" u="none" strike="noStrike" dirty="0">
                <a:effectLst/>
              </a:rPr>
              <a:t> Hvordan kan man bevæge sig mere i løbet af skoledagen?</a:t>
            </a:r>
          </a:p>
        </p:txBody>
      </p:sp>
    </p:spTree>
    <p:extLst>
      <p:ext uri="{BB962C8B-B14F-4D97-AF65-F5344CB8AC3E}">
        <p14:creationId xmlns:p14="http://schemas.microsoft.com/office/powerpoint/2010/main" val="3326948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F2F12480-AB26-1AE3-65BF-CE41C0F4F7D5}"/>
              </a:ext>
            </a:extLst>
          </p:cNvPr>
          <p:cNvSpPr txBox="1">
            <a:spLocks/>
          </p:cNvSpPr>
          <p:nvPr/>
        </p:nvSpPr>
        <p:spPr>
          <a:xfrm>
            <a:off x="361525" y="626005"/>
            <a:ext cx="5500014"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8800" dirty="0">
                <a:solidFill>
                  <a:schemeClr val="tx2"/>
                </a:solidFill>
                <a:latin typeface="Dreaming Outloud Pro" panose="03050502040302030504" pitchFamily="66" charset="0"/>
                <a:cs typeface="Dreaming Outloud Pro" panose="03050502040302030504" pitchFamily="66" charset="0"/>
              </a:rPr>
              <a:t>Bevægelse</a:t>
            </a:r>
          </a:p>
        </p:txBody>
      </p:sp>
      <p:pic>
        <p:nvPicPr>
          <p:cNvPr id="7" name="Grafik 6">
            <a:extLst>
              <a:ext uri="{FF2B5EF4-FFF2-40B4-BE49-F238E27FC236}">
                <a16:creationId xmlns:a16="http://schemas.microsoft.com/office/drawing/2014/main" id="{449E106C-EF42-0931-3378-0C2142A6C9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7284" y="2130724"/>
            <a:ext cx="1350999" cy="1505309"/>
          </a:xfrm>
          <a:prstGeom prst="rect">
            <a:avLst/>
          </a:prstGeom>
        </p:spPr>
      </p:pic>
      <p:sp>
        <p:nvSpPr>
          <p:cNvPr id="4" name="Tekstfelt 3">
            <a:extLst>
              <a:ext uri="{FF2B5EF4-FFF2-40B4-BE49-F238E27FC236}">
                <a16:creationId xmlns:a16="http://schemas.microsoft.com/office/drawing/2014/main" id="{9182E0C6-0871-98AE-9819-F7CD3502F393}"/>
              </a:ext>
            </a:extLst>
          </p:cNvPr>
          <p:cNvSpPr txBox="1"/>
          <p:nvPr/>
        </p:nvSpPr>
        <p:spPr>
          <a:xfrm>
            <a:off x="2558741" y="1970492"/>
            <a:ext cx="5064426" cy="3554819"/>
          </a:xfrm>
          <a:prstGeom prst="rect">
            <a:avLst/>
          </a:prstGeom>
          <a:noFill/>
        </p:spPr>
        <p:txBody>
          <a:bodyPr wrap="square">
            <a:spAutoFit/>
          </a:bodyPr>
          <a:lstStyle/>
          <a:p>
            <a:pPr marL="95250" rtl="0" fontAlgn="base">
              <a:spcBef>
                <a:spcPts val="450"/>
              </a:spcBef>
              <a:spcAft>
                <a:spcPts val="0"/>
              </a:spcAft>
            </a:pPr>
            <a:r>
              <a:rPr lang="da-DK" b="0" i="0" u="none" strike="noStrike" dirty="0">
                <a:effectLst/>
                <a:latin typeface="+mj-lt"/>
              </a:rPr>
              <a:t>Hvorfor skal man bevæge sig?</a:t>
            </a:r>
            <a:endParaRPr lang="da-DK" dirty="0">
              <a:latin typeface="+mj-lt"/>
            </a:endParaRPr>
          </a:p>
          <a:p>
            <a:pPr marL="0" indent="0">
              <a:spcBef>
                <a:spcPts val="900"/>
              </a:spcBef>
              <a:buNone/>
            </a:pPr>
            <a:r>
              <a:rPr lang="da-DK" b="0" i="0" u="none" strike="noStrike" dirty="0">
                <a:effectLst/>
              </a:rPr>
              <a:t>I skal være i grupper af 3. Hver gruppe har post-</a:t>
            </a:r>
            <a:r>
              <a:rPr lang="da-DK" b="0" i="0" u="none" strike="noStrike" dirty="0" err="1">
                <a:effectLst/>
              </a:rPr>
              <a:t>its</a:t>
            </a:r>
            <a:r>
              <a:rPr lang="da-DK" b="0" i="0" u="none" strike="noStrike" dirty="0">
                <a:effectLst/>
              </a:rPr>
              <a:t> og skriveredskaber. Skriv jeres svar på post </a:t>
            </a:r>
            <a:r>
              <a:rPr lang="da-DK" b="0" i="0" u="none" strike="noStrike" dirty="0" err="1">
                <a:effectLst/>
              </a:rPr>
              <a:t>its</a:t>
            </a:r>
            <a:r>
              <a:rPr lang="da-DK" b="0" i="0" u="none" strike="noStrike" dirty="0">
                <a:effectLst/>
              </a:rPr>
              <a:t>. </a:t>
            </a:r>
          </a:p>
          <a:p>
            <a:pPr marL="0" indent="0" rtl="0">
              <a:spcBef>
                <a:spcPts val="900"/>
              </a:spcBef>
              <a:spcAft>
                <a:spcPts val="0"/>
              </a:spcAft>
              <a:buNone/>
            </a:pPr>
            <a:endParaRPr lang="da-DK" b="1" dirty="0">
              <a:effectLst/>
            </a:endParaRPr>
          </a:p>
          <a:p>
            <a:pPr marL="342900" indent="-342900" rtl="0">
              <a:spcBef>
                <a:spcPts val="900"/>
              </a:spcBef>
              <a:spcAft>
                <a:spcPts val="0"/>
              </a:spcAft>
              <a:buFont typeface="+mj-lt"/>
              <a:buAutoNum type="arabicPeriod"/>
            </a:pPr>
            <a:r>
              <a:rPr lang="da-DK" i="0" u="none" strike="noStrike" dirty="0">
                <a:effectLst/>
              </a:rPr>
              <a:t>Hvad gør bevægelse ved unges sundhed?</a:t>
            </a:r>
          </a:p>
          <a:p>
            <a:pPr marL="342900" indent="-342900" rtl="0">
              <a:spcBef>
                <a:spcPts val="900"/>
              </a:spcBef>
              <a:spcAft>
                <a:spcPts val="0"/>
              </a:spcAft>
              <a:buFont typeface="+mj-lt"/>
              <a:buAutoNum type="arabicPeriod"/>
            </a:pPr>
            <a:r>
              <a:rPr lang="da-DK" dirty="0"/>
              <a:t>Hvad gør bevægelse ved unges trivsel og fællesskab?</a:t>
            </a:r>
          </a:p>
          <a:p>
            <a:pPr marL="342900" indent="-342900" rtl="0">
              <a:spcBef>
                <a:spcPts val="900"/>
              </a:spcBef>
              <a:spcAft>
                <a:spcPts val="0"/>
              </a:spcAft>
              <a:buFont typeface="+mj-lt"/>
              <a:buAutoNum type="arabicPeriod"/>
            </a:pPr>
            <a:r>
              <a:rPr lang="da-DK" dirty="0">
                <a:effectLst/>
              </a:rPr>
              <a:t>Hvad gør bevægelse ved unges motivation for at gå i skole?</a:t>
            </a:r>
          </a:p>
          <a:p>
            <a:pPr marL="342900" indent="-342900" rtl="0">
              <a:spcBef>
                <a:spcPts val="900"/>
              </a:spcBef>
              <a:spcAft>
                <a:spcPts val="0"/>
              </a:spcAft>
              <a:buFont typeface="+mj-lt"/>
              <a:buAutoNum type="arabicPeriod"/>
            </a:pPr>
            <a:r>
              <a:rPr lang="da-DK" dirty="0">
                <a:effectLst/>
              </a:rPr>
              <a:t>Hvad gør bevægelse ved unges læring?</a:t>
            </a:r>
          </a:p>
        </p:txBody>
      </p:sp>
    </p:spTree>
    <p:extLst>
      <p:ext uri="{BB962C8B-B14F-4D97-AF65-F5344CB8AC3E}">
        <p14:creationId xmlns:p14="http://schemas.microsoft.com/office/powerpoint/2010/main" val="2102889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F2F12480-AB26-1AE3-65BF-CE41C0F4F7D5}"/>
              </a:ext>
            </a:extLst>
          </p:cNvPr>
          <p:cNvSpPr txBox="1">
            <a:spLocks/>
          </p:cNvSpPr>
          <p:nvPr/>
        </p:nvSpPr>
        <p:spPr>
          <a:xfrm>
            <a:off x="361525" y="626005"/>
            <a:ext cx="5500014"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8800" dirty="0">
                <a:solidFill>
                  <a:schemeClr val="tx2"/>
                </a:solidFill>
                <a:latin typeface="Dreaming Outloud Pro" panose="03050502040302030504" pitchFamily="66" charset="0"/>
                <a:cs typeface="Dreaming Outloud Pro" panose="03050502040302030504" pitchFamily="66" charset="0"/>
              </a:rPr>
              <a:t>Bevægelse</a:t>
            </a:r>
          </a:p>
        </p:txBody>
      </p:sp>
      <p:pic>
        <p:nvPicPr>
          <p:cNvPr id="7" name="Grafik 6">
            <a:extLst>
              <a:ext uri="{FF2B5EF4-FFF2-40B4-BE49-F238E27FC236}">
                <a16:creationId xmlns:a16="http://schemas.microsoft.com/office/drawing/2014/main" id="{449E106C-EF42-0931-3378-0C2142A6C9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6551" y="1906597"/>
            <a:ext cx="2346911" cy="2614973"/>
          </a:xfrm>
          <a:prstGeom prst="rect">
            <a:avLst/>
          </a:prstGeom>
        </p:spPr>
      </p:pic>
      <p:sp>
        <p:nvSpPr>
          <p:cNvPr id="5" name="Tekstfelt 4">
            <a:extLst>
              <a:ext uri="{FF2B5EF4-FFF2-40B4-BE49-F238E27FC236}">
                <a16:creationId xmlns:a16="http://schemas.microsoft.com/office/drawing/2014/main" id="{0D4C0175-99BB-844E-7435-CBB1F532D5C0}"/>
              </a:ext>
            </a:extLst>
          </p:cNvPr>
          <p:cNvSpPr txBox="1"/>
          <p:nvPr/>
        </p:nvSpPr>
        <p:spPr>
          <a:xfrm>
            <a:off x="4943462" y="2641433"/>
            <a:ext cx="6202392" cy="1985159"/>
          </a:xfrm>
          <a:prstGeom prst="rect">
            <a:avLst/>
          </a:prstGeom>
          <a:noFill/>
        </p:spPr>
        <p:txBody>
          <a:bodyPr wrap="square">
            <a:spAutoFit/>
          </a:bodyPr>
          <a:lstStyle/>
          <a:p>
            <a:pPr marL="0" indent="0" rtl="0">
              <a:spcBef>
                <a:spcPts val="900"/>
              </a:spcBef>
              <a:spcAft>
                <a:spcPts val="0"/>
              </a:spcAft>
              <a:buNone/>
            </a:pPr>
            <a:r>
              <a:rPr lang="da-DK" sz="1800" b="0" i="0" u="none" strike="noStrike" dirty="0">
                <a:effectLst/>
              </a:rPr>
              <a:t>Opsamling: Alle post-</a:t>
            </a:r>
            <a:r>
              <a:rPr lang="da-DK" sz="1800" b="0" i="0" u="none" strike="noStrike" dirty="0" err="1">
                <a:effectLst/>
              </a:rPr>
              <a:t>its</a:t>
            </a:r>
            <a:r>
              <a:rPr lang="da-DK" sz="1800" b="0" i="0" u="none" strike="noStrike" dirty="0">
                <a:effectLst/>
              </a:rPr>
              <a:t> sættes op på plakaten ”Hvorfor bevæge sig i skolen?”. </a:t>
            </a:r>
          </a:p>
          <a:p>
            <a:pPr marL="0" indent="0" rtl="0">
              <a:spcBef>
                <a:spcPts val="900"/>
              </a:spcBef>
              <a:spcAft>
                <a:spcPts val="0"/>
              </a:spcAft>
              <a:buNone/>
            </a:pPr>
            <a:endParaRPr lang="da-DK" sz="1800" dirty="0"/>
          </a:p>
          <a:p>
            <a:pPr marL="0" indent="0" rtl="0">
              <a:spcBef>
                <a:spcPts val="900"/>
              </a:spcBef>
              <a:spcAft>
                <a:spcPts val="0"/>
              </a:spcAft>
              <a:buNone/>
            </a:pPr>
            <a:r>
              <a:rPr lang="da-DK" sz="1800" b="0" i="0" u="none" strike="noStrike" dirty="0">
                <a:effectLst/>
              </a:rPr>
              <a:t>Spørg ind til argumenterne for at få sat flere ord på og en yderligere refleksion. En elev skriver argumenterne fra post-</a:t>
            </a:r>
            <a:r>
              <a:rPr lang="da-DK" sz="1800" b="0" i="0" u="none" strike="noStrike" dirty="0" err="1">
                <a:effectLst/>
              </a:rPr>
              <a:t>its</a:t>
            </a:r>
            <a:r>
              <a:rPr lang="da-DK" sz="1800" b="0" i="0" u="none" strike="noStrike" dirty="0">
                <a:effectLst/>
              </a:rPr>
              <a:t> direkte på plakaten, som hænges synligt i klassen.</a:t>
            </a:r>
            <a:endParaRPr lang="da-DK" sz="1800" dirty="0">
              <a:effectLst/>
            </a:endParaRPr>
          </a:p>
        </p:txBody>
      </p:sp>
    </p:spTree>
    <p:extLst>
      <p:ext uri="{BB962C8B-B14F-4D97-AF65-F5344CB8AC3E}">
        <p14:creationId xmlns:p14="http://schemas.microsoft.com/office/powerpoint/2010/main" val="3053610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91081653-B62D-FEC6-DBF8-8FD94BA54A9B}"/>
              </a:ext>
            </a:extLst>
          </p:cNvPr>
          <p:cNvPicPr>
            <a:picLocks noChangeAspect="1"/>
          </p:cNvPicPr>
          <p:nvPr/>
        </p:nvPicPr>
        <p:blipFill>
          <a:blip r:embed="rId2"/>
          <a:stretch>
            <a:fillRect/>
          </a:stretch>
        </p:blipFill>
        <p:spPr>
          <a:xfrm>
            <a:off x="3622136" y="2838061"/>
            <a:ext cx="1782147" cy="1782147"/>
          </a:xfrm>
          <a:prstGeom prst="rect">
            <a:avLst/>
          </a:prstGeom>
        </p:spPr>
      </p:pic>
      <p:sp>
        <p:nvSpPr>
          <p:cNvPr id="7" name="Titel 1">
            <a:extLst>
              <a:ext uri="{FF2B5EF4-FFF2-40B4-BE49-F238E27FC236}">
                <a16:creationId xmlns:a16="http://schemas.microsoft.com/office/drawing/2014/main" id="{CD596E66-32FD-1373-A785-A8730EB9F024}"/>
              </a:ext>
            </a:extLst>
          </p:cNvPr>
          <p:cNvSpPr txBox="1">
            <a:spLocks/>
          </p:cNvSpPr>
          <p:nvPr/>
        </p:nvSpPr>
        <p:spPr>
          <a:xfrm>
            <a:off x="361525" y="626005"/>
            <a:ext cx="6363740"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8800" dirty="0">
                <a:solidFill>
                  <a:srgbClr val="FFE45E"/>
                </a:solidFill>
                <a:latin typeface="Dreaming Outloud Pro" panose="03050502040302030504" pitchFamily="66" charset="0"/>
                <a:cs typeface="Dreaming Outloud Pro" panose="03050502040302030504" pitchFamily="66" charset="0"/>
              </a:rPr>
              <a:t>Idéudvikling</a:t>
            </a:r>
          </a:p>
        </p:txBody>
      </p:sp>
      <p:sp>
        <p:nvSpPr>
          <p:cNvPr id="8" name="Pladsholder til indhold 2">
            <a:extLst>
              <a:ext uri="{FF2B5EF4-FFF2-40B4-BE49-F238E27FC236}">
                <a16:creationId xmlns:a16="http://schemas.microsoft.com/office/drawing/2014/main" id="{BDB26F45-8443-4375-60FE-74F0040B7A36}"/>
              </a:ext>
            </a:extLst>
          </p:cNvPr>
          <p:cNvSpPr txBox="1">
            <a:spLocks/>
          </p:cNvSpPr>
          <p:nvPr/>
        </p:nvSpPr>
        <p:spPr>
          <a:xfrm>
            <a:off x="5404283" y="2399911"/>
            <a:ext cx="5549467" cy="2934089"/>
          </a:xfrm>
          <a:prstGeom prst="rect">
            <a:avLst/>
          </a:prstGeom>
        </p:spPr>
        <p:txBody>
          <a:bodyPr anchor="ct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spcBef>
                <a:spcPts val="900"/>
              </a:spcBef>
              <a:buFont typeface="Arial" panose="020B0604020202020204" pitchFamily="34" charset="0"/>
              <a:buNone/>
            </a:pPr>
            <a:r>
              <a:rPr lang="da-DK" sz="1800" b="1" dirty="0"/>
              <a:t>Formål med fasen:</a:t>
            </a:r>
          </a:p>
          <a:p>
            <a:pPr marL="0" indent="0">
              <a:spcBef>
                <a:spcPts val="900"/>
              </a:spcBef>
              <a:buFont typeface="Arial" panose="020B0604020202020204" pitchFamily="34" charset="0"/>
              <a:buNone/>
            </a:pPr>
            <a:r>
              <a:rPr lang="da-DK" sz="1800" dirty="0"/>
              <a:t>At komme i gang med at tænke kreativt og ud af boksen, så eleverne kan finde på en masse idéer, der kan være med til at skabe mere bevægelse i deres skoledag. </a:t>
            </a:r>
            <a:r>
              <a:rPr lang="da-DK" sz="1800" b="1" dirty="0">
                <a:solidFill>
                  <a:srgbClr val="FFE45E"/>
                </a:solidFill>
              </a:rPr>
              <a:t>I denne fase skal alle idéer frem. </a:t>
            </a:r>
          </a:p>
          <a:p>
            <a:pPr marL="0" indent="0">
              <a:spcBef>
                <a:spcPts val="900"/>
              </a:spcBef>
              <a:buFont typeface="Arial" panose="020B0604020202020204" pitchFamily="34" charset="0"/>
              <a:buNone/>
            </a:pPr>
            <a:endParaRPr lang="da-DK" sz="1800" dirty="0"/>
          </a:p>
          <a:p>
            <a:pPr marL="0" indent="0">
              <a:spcBef>
                <a:spcPts val="900"/>
              </a:spcBef>
              <a:buFont typeface="Arial" panose="020B0604020202020204" pitchFamily="34" charset="0"/>
              <a:buNone/>
            </a:pPr>
            <a:r>
              <a:rPr lang="da-DK" sz="1800" b="1" dirty="0"/>
              <a:t>Formål med øvelserne:</a:t>
            </a:r>
          </a:p>
          <a:p>
            <a:pPr marL="0" indent="0">
              <a:spcBef>
                <a:spcPts val="900"/>
              </a:spcBef>
              <a:buFont typeface="Arial" panose="020B0604020202020204" pitchFamily="34" charset="0"/>
              <a:buNone/>
            </a:pPr>
            <a:r>
              <a:rPr lang="da-DK" sz="1800" dirty="0"/>
              <a:t>At varme hjernen op til at tænke kreative tanker og komme med mange idéer - ligesom kroppen skal varmes op, når man dyrker idræt.</a:t>
            </a:r>
          </a:p>
        </p:txBody>
      </p:sp>
    </p:spTree>
    <p:extLst>
      <p:ext uri="{BB962C8B-B14F-4D97-AF65-F5344CB8AC3E}">
        <p14:creationId xmlns:p14="http://schemas.microsoft.com/office/powerpoint/2010/main" val="3512867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91081653-B62D-FEC6-DBF8-8FD94BA54A9B}"/>
              </a:ext>
            </a:extLst>
          </p:cNvPr>
          <p:cNvPicPr>
            <a:picLocks noChangeAspect="1"/>
          </p:cNvPicPr>
          <p:nvPr/>
        </p:nvPicPr>
        <p:blipFill>
          <a:blip r:embed="rId2"/>
          <a:stretch>
            <a:fillRect/>
          </a:stretch>
        </p:blipFill>
        <p:spPr>
          <a:xfrm>
            <a:off x="1088486" y="2333823"/>
            <a:ext cx="1782147" cy="1782147"/>
          </a:xfrm>
          <a:prstGeom prst="rect">
            <a:avLst/>
          </a:prstGeom>
        </p:spPr>
      </p:pic>
      <p:sp>
        <p:nvSpPr>
          <p:cNvPr id="7" name="Titel 1">
            <a:extLst>
              <a:ext uri="{FF2B5EF4-FFF2-40B4-BE49-F238E27FC236}">
                <a16:creationId xmlns:a16="http://schemas.microsoft.com/office/drawing/2014/main" id="{CD596E66-32FD-1373-A785-A8730EB9F024}"/>
              </a:ext>
            </a:extLst>
          </p:cNvPr>
          <p:cNvSpPr txBox="1">
            <a:spLocks/>
          </p:cNvSpPr>
          <p:nvPr/>
        </p:nvSpPr>
        <p:spPr>
          <a:xfrm>
            <a:off x="361525" y="626005"/>
            <a:ext cx="6363740"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8800" dirty="0">
                <a:solidFill>
                  <a:srgbClr val="FFE45E"/>
                </a:solidFill>
                <a:latin typeface="Dreaming Outloud Pro" panose="03050502040302030504" pitchFamily="66" charset="0"/>
                <a:cs typeface="Dreaming Outloud Pro" panose="03050502040302030504" pitchFamily="66" charset="0"/>
              </a:rPr>
              <a:t>Idéudvikling</a:t>
            </a:r>
          </a:p>
        </p:txBody>
      </p:sp>
      <p:sp>
        <p:nvSpPr>
          <p:cNvPr id="2" name="Pladsholder til indhold 2">
            <a:extLst>
              <a:ext uri="{FF2B5EF4-FFF2-40B4-BE49-F238E27FC236}">
                <a16:creationId xmlns:a16="http://schemas.microsoft.com/office/drawing/2014/main" id="{321E79DC-28F6-F0D5-0C32-51DC699586FD}"/>
              </a:ext>
            </a:extLst>
          </p:cNvPr>
          <p:cNvSpPr txBox="1">
            <a:spLocks/>
          </p:cNvSpPr>
          <p:nvPr/>
        </p:nvSpPr>
        <p:spPr>
          <a:xfrm>
            <a:off x="6842175" y="4582109"/>
            <a:ext cx="4540701" cy="1259398"/>
          </a:xfrm>
          <a:prstGeom prst="rect">
            <a:avLst/>
          </a:prstGeom>
        </p:spPr>
        <p:txBody>
          <a:bodyPr>
            <a:normAutofit fontScale="92500"/>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endParaRPr lang="da-DK" sz="1800" dirty="0"/>
          </a:p>
          <a:p>
            <a:pPr marL="0" indent="0">
              <a:buNone/>
            </a:pPr>
            <a:r>
              <a:rPr lang="da-DK" sz="1800" dirty="0"/>
              <a:t>Øvelse 2: Få mange ideer hurtigt. </a:t>
            </a:r>
          </a:p>
          <a:p>
            <a:pPr marL="0" indent="0">
              <a:buFont typeface="Arial" panose="020B0604020202020204" pitchFamily="34" charset="0"/>
              <a:buNone/>
            </a:pPr>
            <a:r>
              <a:rPr lang="da-DK" sz="1800" dirty="0"/>
              <a:t>Alle sidder individuelt klar med papir og blyant eller computer. Øvelsen er på næste slide.</a:t>
            </a:r>
          </a:p>
        </p:txBody>
      </p:sp>
      <p:pic>
        <p:nvPicPr>
          <p:cNvPr id="3" name="Billede 2">
            <a:extLst>
              <a:ext uri="{FF2B5EF4-FFF2-40B4-BE49-F238E27FC236}">
                <a16:creationId xmlns:a16="http://schemas.microsoft.com/office/drawing/2014/main" id="{1C175444-EAD5-BD81-954C-F47990EB42D3}"/>
              </a:ext>
            </a:extLst>
          </p:cNvPr>
          <p:cNvPicPr>
            <a:picLocks noChangeAspect="1"/>
          </p:cNvPicPr>
          <p:nvPr/>
        </p:nvPicPr>
        <p:blipFill>
          <a:blip r:embed="rId2"/>
          <a:stretch>
            <a:fillRect/>
          </a:stretch>
        </p:blipFill>
        <p:spPr>
          <a:xfrm>
            <a:off x="4323426" y="3962416"/>
            <a:ext cx="2401840" cy="2401840"/>
          </a:xfrm>
          <a:prstGeom prst="rect">
            <a:avLst/>
          </a:prstGeom>
        </p:spPr>
      </p:pic>
      <p:sp>
        <p:nvSpPr>
          <p:cNvPr id="5" name="Tekstfelt 4">
            <a:extLst>
              <a:ext uri="{FF2B5EF4-FFF2-40B4-BE49-F238E27FC236}">
                <a16:creationId xmlns:a16="http://schemas.microsoft.com/office/drawing/2014/main" id="{383C6429-188A-E07B-5F49-1A888E7B97A2}"/>
              </a:ext>
            </a:extLst>
          </p:cNvPr>
          <p:cNvSpPr txBox="1"/>
          <p:nvPr/>
        </p:nvSpPr>
        <p:spPr>
          <a:xfrm>
            <a:off x="2870633" y="2797640"/>
            <a:ext cx="6834186" cy="369332"/>
          </a:xfrm>
          <a:prstGeom prst="rect">
            <a:avLst/>
          </a:prstGeom>
          <a:noFill/>
        </p:spPr>
        <p:txBody>
          <a:bodyPr wrap="square">
            <a:spAutoFit/>
          </a:bodyPr>
          <a:lstStyle/>
          <a:p>
            <a:pPr marL="0" indent="0">
              <a:buNone/>
            </a:pPr>
            <a:r>
              <a:rPr lang="da-DK" sz="1800" dirty="0"/>
              <a:t>Øvelse 1: Tænk hurtigt. Se øvelsen her</a:t>
            </a:r>
            <a:r>
              <a:rPr lang="da-DK" sz="1800" dirty="0">
                <a:solidFill>
                  <a:schemeClr val="tx2"/>
                </a:solidFill>
              </a:rPr>
              <a:t>: </a:t>
            </a:r>
            <a:r>
              <a:rPr lang="da-DK" sz="1800" dirty="0">
                <a:solidFill>
                  <a:schemeClr val="tx2"/>
                </a:solidFill>
                <a:hlinkClick r:id="rId3">
                  <a:extLst>
                    <a:ext uri="{A12FA001-AC4F-418D-AE19-62706E023703}">
                      <ahyp:hlinkClr xmlns:ahyp="http://schemas.microsoft.com/office/drawing/2018/hyperlinkcolor" val="tx"/>
                    </a:ext>
                  </a:extLst>
                </a:hlinkClick>
              </a:rPr>
              <a:t>Tænk hurtigt</a:t>
            </a:r>
            <a:endParaRPr lang="da-DK" sz="1800" dirty="0">
              <a:solidFill>
                <a:schemeClr val="tx2"/>
              </a:solidFill>
            </a:endParaRPr>
          </a:p>
        </p:txBody>
      </p:sp>
    </p:spTree>
    <p:extLst>
      <p:ext uri="{BB962C8B-B14F-4D97-AF65-F5344CB8AC3E}">
        <p14:creationId xmlns:p14="http://schemas.microsoft.com/office/powerpoint/2010/main" val="72888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91081653-B62D-FEC6-DBF8-8FD94BA54A9B}"/>
              </a:ext>
            </a:extLst>
          </p:cNvPr>
          <p:cNvPicPr>
            <a:picLocks noChangeAspect="1"/>
          </p:cNvPicPr>
          <p:nvPr/>
        </p:nvPicPr>
        <p:blipFill>
          <a:blip r:embed="rId2"/>
          <a:stretch>
            <a:fillRect/>
          </a:stretch>
        </p:blipFill>
        <p:spPr>
          <a:xfrm>
            <a:off x="3000652" y="3033990"/>
            <a:ext cx="1243523" cy="1243523"/>
          </a:xfrm>
          <a:prstGeom prst="rect">
            <a:avLst/>
          </a:prstGeom>
        </p:spPr>
      </p:pic>
      <p:sp>
        <p:nvSpPr>
          <p:cNvPr id="7" name="Titel 1">
            <a:extLst>
              <a:ext uri="{FF2B5EF4-FFF2-40B4-BE49-F238E27FC236}">
                <a16:creationId xmlns:a16="http://schemas.microsoft.com/office/drawing/2014/main" id="{CD596E66-32FD-1373-A785-A8730EB9F024}"/>
              </a:ext>
            </a:extLst>
          </p:cNvPr>
          <p:cNvSpPr txBox="1">
            <a:spLocks/>
          </p:cNvSpPr>
          <p:nvPr/>
        </p:nvSpPr>
        <p:spPr>
          <a:xfrm>
            <a:off x="361525" y="626005"/>
            <a:ext cx="6363740"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8800" dirty="0">
                <a:solidFill>
                  <a:srgbClr val="FFE45E"/>
                </a:solidFill>
                <a:latin typeface="Dreaming Outloud Pro" panose="03050502040302030504" pitchFamily="66" charset="0"/>
                <a:cs typeface="Dreaming Outloud Pro" panose="03050502040302030504" pitchFamily="66" charset="0"/>
              </a:rPr>
              <a:t>Idéudvikling</a:t>
            </a:r>
          </a:p>
        </p:txBody>
      </p:sp>
      <p:sp>
        <p:nvSpPr>
          <p:cNvPr id="4" name="Pladsholder til indhold 2">
            <a:extLst>
              <a:ext uri="{FF2B5EF4-FFF2-40B4-BE49-F238E27FC236}">
                <a16:creationId xmlns:a16="http://schemas.microsoft.com/office/drawing/2014/main" id="{4A814ABD-7EF5-1794-59C0-DF32D97CA348}"/>
              </a:ext>
            </a:extLst>
          </p:cNvPr>
          <p:cNvSpPr txBox="1">
            <a:spLocks/>
          </p:cNvSpPr>
          <p:nvPr/>
        </p:nvSpPr>
        <p:spPr>
          <a:xfrm>
            <a:off x="4415454" y="2531402"/>
            <a:ext cx="4619621" cy="3700593"/>
          </a:xfrm>
          <a:prstGeom prst="rect">
            <a:avLst/>
          </a:prstGeom>
        </p:spPr>
        <p:txBody>
          <a:bodyPr>
            <a:norm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Font typeface="Arial" panose="020B0604020202020204" pitchFamily="34" charset="0"/>
              <a:buNone/>
            </a:pPr>
            <a:r>
              <a:rPr lang="da-DK" sz="1800" b="1" dirty="0"/>
              <a:t>Forestil jer…</a:t>
            </a:r>
          </a:p>
          <a:p>
            <a:pPr marL="0" indent="0">
              <a:buFont typeface="Arial" panose="020B0604020202020204" pitchFamily="34" charset="0"/>
              <a:buNone/>
            </a:pPr>
            <a:r>
              <a:rPr lang="da-DK" sz="1800" dirty="0"/>
              <a:t>At I arbejder for en virksomhed, som producerer telte. </a:t>
            </a:r>
          </a:p>
          <a:p>
            <a:pPr marL="0" indent="0">
              <a:buFont typeface="Arial" panose="020B0604020202020204" pitchFamily="34" charset="0"/>
              <a:buNone/>
            </a:pPr>
            <a:r>
              <a:rPr lang="da-DK" sz="1800" dirty="0"/>
              <a:t>Virksomheden vil gerne producere fremtidens telt. </a:t>
            </a:r>
          </a:p>
          <a:p>
            <a:pPr marL="0" indent="0">
              <a:buFont typeface="Arial" panose="020B0604020202020204" pitchFamily="34" charset="0"/>
              <a:buNone/>
            </a:pPr>
            <a:r>
              <a:rPr lang="da-DK" sz="1800" dirty="0"/>
              <a:t>I skal nu producere så mange </a:t>
            </a:r>
            <a:r>
              <a:rPr lang="da-DK" sz="1800" dirty="0">
                <a:solidFill>
                  <a:srgbClr val="FFE45E"/>
                </a:solidFill>
              </a:rPr>
              <a:t>idéer </a:t>
            </a:r>
            <a:r>
              <a:rPr lang="da-DK" sz="1800" dirty="0"/>
              <a:t>som muligt til et nyt slags telt. </a:t>
            </a:r>
          </a:p>
          <a:p>
            <a:pPr marL="0" indent="0">
              <a:buFont typeface="Arial" panose="020B0604020202020204" pitchFamily="34" charset="0"/>
              <a:buNone/>
            </a:pPr>
            <a:endParaRPr lang="da-DK" sz="1800" dirty="0"/>
          </a:p>
          <a:p>
            <a:pPr marL="0" indent="0">
              <a:buFont typeface="Arial" panose="020B0604020202020204" pitchFamily="34" charset="0"/>
              <a:buNone/>
            </a:pPr>
            <a:r>
              <a:rPr lang="da-DK" sz="1800" dirty="0"/>
              <a:t>Et eksempel på en idé kunne være, at teltet står på stolper en halv meter over jorden i stedet for at stå direkte på jorden.</a:t>
            </a:r>
          </a:p>
        </p:txBody>
      </p:sp>
    </p:spTree>
    <p:extLst>
      <p:ext uri="{BB962C8B-B14F-4D97-AF65-F5344CB8AC3E}">
        <p14:creationId xmlns:p14="http://schemas.microsoft.com/office/powerpoint/2010/main" val="1797468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91081653-B62D-FEC6-DBF8-8FD94BA54A9B}"/>
              </a:ext>
            </a:extLst>
          </p:cNvPr>
          <p:cNvPicPr>
            <a:picLocks noChangeAspect="1"/>
          </p:cNvPicPr>
          <p:nvPr/>
        </p:nvPicPr>
        <p:blipFill>
          <a:blip r:embed="rId2"/>
          <a:stretch>
            <a:fillRect/>
          </a:stretch>
        </p:blipFill>
        <p:spPr>
          <a:xfrm>
            <a:off x="6232125" y="1227511"/>
            <a:ext cx="2045100" cy="2045100"/>
          </a:xfrm>
          <a:prstGeom prst="rect">
            <a:avLst/>
          </a:prstGeom>
        </p:spPr>
      </p:pic>
      <p:sp>
        <p:nvSpPr>
          <p:cNvPr id="7" name="Titel 1">
            <a:extLst>
              <a:ext uri="{FF2B5EF4-FFF2-40B4-BE49-F238E27FC236}">
                <a16:creationId xmlns:a16="http://schemas.microsoft.com/office/drawing/2014/main" id="{CD596E66-32FD-1373-A785-A8730EB9F024}"/>
              </a:ext>
            </a:extLst>
          </p:cNvPr>
          <p:cNvSpPr txBox="1">
            <a:spLocks/>
          </p:cNvSpPr>
          <p:nvPr/>
        </p:nvSpPr>
        <p:spPr>
          <a:xfrm>
            <a:off x="361525" y="654580"/>
            <a:ext cx="6363740"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8800" dirty="0">
                <a:solidFill>
                  <a:srgbClr val="FFE45E"/>
                </a:solidFill>
                <a:latin typeface="Dreaming Outloud Pro" panose="03050502040302030504" pitchFamily="66" charset="0"/>
                <a:cs typeface="Dreaming Outloud Pro" panose="03050502040302030504" pitchFamily="66" charset="0"/>
              </a:rPr>
              <a:t>Idéudvikling</a:t>
            </a:r>
          </a:p>
        </p:txBody>
      </p:sp>
      <p:sp>
        <p:nvSpPr>
          <p:cNvPr id="4" name="Pladsholder til indhold 2">
            <a:extLst>
              <a:ext uri="{FF2B5EF4-FFF2-40B4-BE49-F238E27FC236}">
                <a16:creationId xmlns:a16="http://schemas.microsoft.com/office/drawing/2014/main" id="{4A814ABD-7EF5-1794-59C0-DF32D97CA348}"/>
              </a:ext>
            </a:extLst>
          </p:cNvPr>
          <p:cNvSpPr txBox="1">
            <a:spLocks/>
          </p:cNvSpPr>
          <p:nvPr/>
        </p:nvSpPr>
        <p:spPr>
          <a:xfrm>
            <a:off x="8279782" y="1486855"/>
            <a:ext cx="2694959" cy="1415860"/>
          </a:xfrm>
          <a:prstGeom prst="rect">
            <a:avLst/>
          </a:prstGeom>
        </p:spPr>
        <p:txBody>
          <a:bodyPr>
            <a:norm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Font typeface="Arial" panose="020B0604020202020204" pitchFamily="34" charset="0"/>
              <a:buNone/>
            </a:pPr>
            <a:r>
              <a:rPr lang="da-DK" sz="1800" b="1" dirty="0"/>
              <a:t>Øvelse 3:</a:t>
            </a:r>
          </a:p>
          <a:p>
            <a:pPr marL="0" indent="0">
              <a:buFont typeface="Arial" panose="020B0604020202020204" pitchFamily="34" charset="0"/>
              <a:buNone/>
            </a:pPr>
            <a:r>
              <a:rPr lang="da-DK" sz="1800" dirty="0"/>
              <a:t>Se først disse to videoer: </a:t>
            </a:r>
          </a:p>
          <a:p>
            <a:pPr marL="0" indent="0">
              <a:buFont typeface="Arial" panose="020B0604020202020204" pitchFamily="34" charset="0"/>
              <a:buNone/>
            </a:pPr>
            <a:r>
              <a:rPr lang="da-DK" sz="1800" dirty="0">
                <a:solidFill>
                  <a:schemeClr val="tx2"/>
                </a:solidFill>
                <a:hlinkClick r:id="rId3">
                  <a:extLst>
                    <a:ext uri="{A12FA001-AC4F-418D-AE19-62706E023703}">
                      <ahyp:hlinkClr xmlns:ahyp="http://schemas.microsoft.com/office/drawing/2018/hyperlinkcolor" val="tx"/>
                    </a:ext>
                  </a:extLst>
                </a:hlinkClick>
              </a:rPr>
              <a:t>Stødstol</a:t>
            </a:r>
            <a:endParaRPr lang="da-DK" sz="1800" dirty="0">
              <a:solidFill>
                <a:schemeClr val="tx2"/>
              </a:solidFill>
            </a:endParaRPr>
          </a:p>
          <a:p>
            <a:pPr marL="0" indent="0">
              <a:buFont typeface="Arial" panose="020B0604020202020204" pitchFamily="34" charset="0"/>
              <a:buNone/>
            </a:pPr>
            <a:r>
              <a:rPr lang="da-DK" sz="1800" dirty="0">
                <a:solidFill>
                  <a:schemeClr val="tx2"/>
                </a:solidFill>
                <a:hlinkClick r:id="rId4">
                  <a:extLst>
                    <a:ext uri="{A12FA001-AC4F-418D-AE19-62706E023703}">
                      <ahyp:hlinkClr xmlns:ahyp="http://schemas.microsoft.com/office/drawing/2018/hyperlinkcolor" val="tx"/>
                    </a:ext>
                  </a:extLst>
                </a:hlinkClick>
              </a:rPr>
              <a:t>Klassespil</a:t>
            </a:r>
            <a:endParaRPr lang="da-DK" sz="1800" dirty="0">
              <a:solidFill>
                <a:schemeClr val="tx2"/>
              </a:solidFill>
            </a:endParaRPr>
          </a:p>
          <a:p>
            <a:pPr marL="0" indent="0">
              <a:buFont typeface="Arial" panose="020B0604020202020204" pitchFamily="34" charset="0"/>
              <a:buNone/>
            </a:pPr>
            <a:endParaRPr lang="da-DK" sz="1800" dirty="0"/>
          </a:p>
        </p:txBody>
      </p:sp>
      <p:sp>
        <p:nvSpPr>
          <p:cNvPr id="3" name="Pladsholder til indhold 2">
            <a:extLst>
              <a:ext uri="{FF2B5EF4-FFF2-40B4-BE49-F238E27FC236}">
                <a16:creationId xmlns:a16="http://schemas.microsoft.com/office/drawing/2014/main" id="{0FF7B842-E498-FE99-C4DD-6C63592F39B6}"/>
              </a:ext>
            </a:extLst>
          </p:cNvPr>
          <p:cNvSpPr txBox="1">
            <a:spLocks/>
          </p:cNvSpPr>
          <p:nvPr/>
        </p:nvSpPr>
        <p:spPr>
          <a:xfrm>
            <a:off x="1545609" y="2645540"/>
            <a:ext cx="4550391" cy="4046258"/>
          </a:xfrm>
          <a:prstGeom prst="rect">
            <a:avLst/>
          </a:prstGeom>
        </p:spPr>
        <p:txBody>
          <a:bodyPr anchor="ctr">
            <a:normAutofit lnSpcReduction="10000"/>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Font typeface="Arial" panose="020B0604020202020204" pitchFamily="34" charset="0"/>
              <a:buNone/>
            </a:pPr>
            <a:r>
              <a:rPr lang="da-DK" sz="1800" b="1" dirty="0"/>
              <a:t>Forestil jer…</a:t>
            </a:r>
          </a:p>
          <a:p>
            <a:pPr marL="0" indent="0">
              <a:buFont typeface="Arial" panose="020B0604020202020204" pitchFamily="34" charset="0"/>
              <a:buNone/>
            </a:pPr>
            <a:r>
              <a:rPr lang="da-DK" sz="1800" dirty="0"/>
              <a:t>At I arbejder for en virksomhed, som skal hjælpe udskolingselever med at bevæge sig mere og sidde mindre stille, så de får en mere varieret og sjovere skoledag. </a:t>
            </a:r>
          </a:p>
          <a:p>
            <a:pPr marL="0" indent="0">
              <a:buFont typeface="Arial" panose="020B0604020202020204" pitchFamily="34" charset="0"/>
              <a:buNone/>
            </a:pPr>
            <a:endParaRPr lang="da-DK" sz="1800" dirty="0"/>
          </a:p>
          <a:p>
            <a:pPr marL="0" indent="0">
              <a:buFont typeface="Arial" panose="020B0604020202020204" pitchFamily="34" charset="0"/>
              <a:buNone/>
            </a:pPr>
            <a:r>
              <a:rPr lang="da-DK" sz="1800" dirty="0"/>
              <a:t>Virksomheden vil gerne skabe fremtidens bevægelsesaktiviteter for eleverne. I skal nu producere så mange idéer som muligt til måder, udskolingselever kan bevæge sig på. </a:t>
            </a:r>
          </a:p>
          <a:p>
            <a:pPr marL="0" indent="0">
              <a:buFont typeface="Arial" panose="020B0604020202020204" pitchFamily="34" charset="0"/>
              <a:buNone/>
            </a:pPr>
            <a:endParaRPr lang="da-DK" sz="1800" dirty="0"/>
          </a:p>
          <a:p>
            <a:pPr marL="0" indent="0">
              <a:buFont typeface="Arial" panose="020B0604020202020204" pitchFamily="34" charset="0"/>
              <a:buNone/>
            </a:pPr>
            <a:r>
              <a:rPr lang="da-DK" sz="1800" dirty="0"/>
              <a:t>Et eksempel på en idé kunne være, at eleverne spiller rundt om bordet (bordtennis) i frikvarterne, eller at eleverne sammen med deres lærer laver en </a:t>
            </a:r>
            <a:r>
              <a:rPr lang="da-DK" sz="1800" dirty="0" err="1"/>
              <a:t>brain</a:t>
            </a:r>
            <a:r>
              <a:rPr lang="da-DK" sz="1800" dirty="0"/>
              <a:t> break i hver dobbeltlektion.</a:t>
            </a:r>
          </a:p>
        </p:txBody>
      </p:sp>
      <p:sp>
        <p:nvSpPr>
          <p:cNvPr id="8" name="Tekstfelt 7">
            <a:extLst>
              <a:ext uri="{FF2B5EF4-FFF2-40B4-BE49-F238E27FC236}">
                <a16:creationId xmlns:a16="http://schemas.microsoft.com/office/drawing/2014/main" id="{3A0563C0-DFF5-C7DA-EAE3-34D111B915B2}"/>
              </a:ext>
            </a:extLst>
          </p:cNvPr>
          <p:cNvSpPr txBox="1"/>
          <p:nvPr/>
        </p:nvSpPr>
        <p:spPr>
          <a:xfrm>
            <a:off x="1146532" y="2645540"/>
            <a:ext cx="371900" cy="923330"/>
          </a:xfrm>
          <a:prstGeom prst="rect">
            <a:avLst/>
          </a:prstGeom>
          <a:noFill/>
        </p:spPr>
        <p:txBody>
          <a:bodyPr wrap="square" rtlCol="0">
            <a:spAutoFit/>
          </a:bodyPr>
          <a:lstStyle/>
          <a:p>
            <a:r>
              <a:rPr lang="da-DK" sz="5400" dirty="0">
                <a:solidFill>
                  <a:srgbClr val="FFE45E"/>
                </a:solidFill>
                <a:latin typeface="Dreaming Outloud Pro" panose="03050502040302030504" pitchFamily="66" charset="0"/>
                <a:cs typeface="Dreaming Outloud Pro" panose="03050502040302030504" pitchFamily="66" charset="0"/>
              </a:rPr>
              <a:t>1</a:t>
            </a:r>
          </a:p>
        </p:txBody>
      </p:sp>
    </p:spTree>
    <p:extLst>
      <p:ext uri="{BB962C8B-B14F-4D97-AF65-F5344CB8AC3E}">
        <p14:creationId xmlns:p14="http://schemas.microsoft.com/office/powerpoint/2010/main" val="1696373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91081653-B62D-FEC6-DBF8-8FD94BA54A9B}"/>
              </a:ext>
            </a:extLst>
          </p:cNvPr>
          <p:cNvPicPr>
            <a:picLocks noChangeAspect="1"/>
          </p:cNvPicPr>
          <p:nvPr/>
        </p:nvPicPr>
        <p:blipFill>
          <a:blip r:embed="rId2"/>
          <a:stretch>
            <a:fillRect/>
          </a:stretch>
        </p:blipFill>
        <p:spPr>
          <a:xfrm>
            <a:off x="6495077" y="1227511"/>
            <a:ext cx="1782147" cy="1782147"/>
          </a:xfrm>
          <a:prstGeom prst="rect">
            <a:avLst/>
          </a:prstGeom>
        </p:spPr>
      </p:pic>
      <p:sp>
        <p:nvSpPr>
          <p:cNvPr id="7" name="Titel 1">
            <a:extLst>
              <a:ext uri="{FF2B5EF4-FFF2-40B4-BE49-F238E27FC236}">
                <a16:creationId xmlns:a16="http://schemas.microsoft.com/office/drawing/2014/main" id="{CD596E66-32FD-1373-A785-A8730EB9F024}"/>
              </a:ext>
            </a:extLst>
          </p:cNvPr>
          <p:cNvSpPr txBox="1">
            <a:spLocks/>
          </p:cNvSpPr>
          <p:nvPr/>
        </p:nvSpPr>
        <p:spPr>
          <a:xfrm>
            <a:off x="361525" y="626005"/>
            <a:ext cx="6363740"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8800" dirty="0">
                <a:solidFill>
                  <a:srgbClr val="FFE45E"/>
                </a:solidFill>
                <a:latin typeface="Dreaming Outloud Pro" panose="03050502040302030504" pitchFamily="66" charset="0"/>
                <a:cs typeface="Dreaming Outloud Pro" panose="03050502040302030504" pitchFamily="66" charset="0"/>
              </a:rPr>
              <a:t>Idéudvikling</a:t>
            </a:r>
          </a:p>
        </p:txBody>
      </p:sp>
      <p:sp>
        <p:nvSpPr>
          <p:cNvPr id="4" name="Pladsholder til indhold 2">
            <a:extLst>
              <a:ext uri="{FF2B5EF4-FFF2-40B4-BE49-F238E27FC236}">
                <a16:creationId xmlns:a16="http://schemas.microsoft.com/office/drawing/2014/main" id="{4A814ABD-7EF5-1794-59C0-DF32D97CA348}"/>
              </a:ext>
            </a:extLst>
          </p:cNvPr>
          <p:cNvSpPr txBox="1">
            <a:spLocks/>
          </p:cNvSpPr>
          <p:nvPr/>
        </p:nvSpPr>
        <p:spPr>
          <a:xfrm>
            <a:off x="8279782" y="1486855"/>
            <a:ext cx="2694959" cy="1415860"/>
          </a:xfrm>
          <a:prstGeom prst="rect">
            <a:avLst/>
          </a:prstGeom>
        </p:spPr>
        <p:txBody>
          <a:bodyPr>
            <a:norm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Font typeface="Arial" panose="020B0604020202020204" pitchFamily="34" charset="0"/>
              <a:buNone/>
            </a:pPr>
            <a:r>
              <a:rPr lang="da-DK" sz="1800" b="1" dirty="0"/>
              <a:t>Øvelse 3:</a:t>
            </a:r>
          </a:p>
          <a:p>
            <a:pPr marL="0" indent="0">
              <a:buFont typeface="Arial" panose="020B0604020202020204" pitchFamily="34" charset="0"/>
              <a:buNone/>
            </a:pPr>
            <a:r>
              <a:rPr lang="da-DK" sz="1800" dirty="0"/>
              <a:t>Se først disse to videoer: </a:t>
            </a:r>
          </a:p>
          <a:p>
            <a:pPr marL="0" indent="0">
              <a:buFont typeface="Arial" panose="020B0604020202020204" pitchFamily="34" charset="0"/>
              <a:buNone/>
            </a:pPr>
            <a:r>
              <a:rPr lang="da-DK" sz="1800" dirty="0">
                <a:solidFill>
                  <a:schemeClr val="tx2"/>
                </a:solidFill>
                <a:hlinkClick r:id="rId3">
                  <a:extLst>
                    <a:ext uri="{A12FA001-AC4F-418D-AE19-62706E023703}">
                      <ahyp:hlinkClr xmlns:ahyp="http://schemas.microsoft.com/office/drawing/2018/hyperlinkcolor" val="tx"/>
                    </a:ext>
                  </a:extLst>
                </a:hlinkClick>
              </a:rPr>
              <a:t>Stødstol</a:t>
            </a:r>
            <a:endParaRPr lang="da-DK" sz="1800" dirty="0">
              <a:solidFill>
                <a:schemeClr val="tx2"/>
              </a:solidFill>
            </a:endParaRPr>
          </a:p>
          <a:p>
            <a:pPr marL="0" indent="0">
              <a:buFont typeface="Arial" panose="020B0604020202020204" pitchFamily="34" charset="0"/>
              <a:buNone/>
            </a:pPr>
            <a:r>
              <a:rPr lang="da-DK" sz="1800" dirty="0">
                <a:solidFill>
                  <a:schemeClr val="tx2"/>
                </a:solidFill>
                <a:hlinkClick r:id="rId4">
                  <a:extLst>
                    <a:ext uri="{A12FA001-AC4F-418D-AE19-62706E023703}">
                      <ahyp:hlinkClr xmlns:ahyp="http://schemas.microsoft.com/office/drawing/2018/hyperlinkcolor" val="tx"/>
                    </a:ext>
                  </a:extLst>
                </a:hlinkClick>
              </a:rPr>
              <a:t>Klassespil</a:t>
            </a:r>
            <a:endParaRPr lang="da-DK" sz="1800" dirty="0">
              <a:solidFill>
                <a:schemeClr val="tx2"/>
              </a:solidFill>
            </a:endParaRPr>
          </a:p>
          <a:p>
            <a:pPr marL="0" indent="0">
              <a:buFont typeface="Arial" panose="020B0604020202020204" pitchFamily="34" charset="0"/>
              <a:buNone/>
            </a:pPr>
            <a:endParaRPr lang="da-DK" sz="1800" dirty="0"/>
          </a:p>
        </p:txBody>
      </p:sp>
      <p:sp>
        <p:nvSpPr>
          <p:cNvPr id="8" name="Tekstfelt 7">
            <a:extLst>
              <a:ext uri="{FF2B5EF4-FFF2-40B4-BE49-F238E27FC236}">
                <a16:creationId xmlns:a16="http://schemas.microsoft.com/office/drawing/2014/main" id="{3A0563C0-DFF5-C7DA-EAE3-34D111B915B2}"/>
              </a:ext>
            </a:extLst>
          </p:cNvPr>
          <p:cNvSpPr txBox="1"/>
          <p:nvPr/>
        </p:nvSpPr>
        <p:spPr>
          <a:xfrm>
            <a:off x="1146532" y="2645540"/>
            <a:ext cx="371900" cy="923330"/>
          </a:xfrm>
          <a:prstGeom prst="rect">
            <a:avLst/>
          </a:prstGeom>
          <a:noFill/>
        </p:spPr>
        <p:txBody>
          <a:bodyPr wrap="square" rtlCol="0">
            <a:spAutoFit/>
          </a:bodyPr>
          <a:lstStyle/>
          <a:p>
            <a:r>
              <a:rPr lang="da-DK" sz="5400" dirty="0">
                <a:solidFill>
                  <a:srgbClr val="FFE45E"/>
                </a:solidFill>
                <a:latin typeface="Dreaming Outloud Pro" panose="03050502040302030504" pitchFamily="66" charset="0"/>
                <a:cs typeface="Dreaming Outloud Pro" panose="03050502040302030504" pitchFamily="66" charset="0"/>
              </a:rPr>
              <a:t>2</a:t>
            </a:r>
          </a:p>
        </p:txBody>
      </p:sp>
      <p:sp>
        <p:nvSpPr>
          <p:cNvPr id="2" name="Pladsholder til indhold 2">
            <a:extLst>
              <a:ext uri="{FF2B5EF4-FFF2-40B4-BE49-F238E27FC236}">
                <a16:creationId xmlns:a16="http://schemas.microsoft.com/office/drawing/2014/main" id="{013193A6-159E-CDD9-2650-9DFB4F706BC9}"/>
              </a:ext>
            </a:extLst>
          </p:cNvPr>
          <p:cNvSpPr txBox="1">
            <a:spLocks/>
          </p:cNvSpPr>
          <p:nvPr/>
        </p:nvSpPr>
        <p:spPr>
          <a:xfrm>
            <a:off x="1545609" y="2550120"/>
            <a:ext cx="4550391" cy="2417484"/>
          </a:xfrm>
          <a:prstGeom prst="rect">
            <a:avLst/>
          </a:prstGeom>
        </p:spPr>
        <p:txBody>
          <a:bodyPr anchor="ctr">
            <a:norm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Font typeface="Arial" panose="020B0604020202020204" pitchFamily="34" charset="0"/>
              <a:buNone/>
            </a:pPr>
            <a:r>
              <a:rPr lang="da-DK" sz="1800" dirty="0"/>
              <a:t>Gå sammen to og to, og præsenter jeres idéer for hinanden</a:t>
            </a:r>
          </a:p>
          <a:p>
            <a:pPr marL="0" indent="0">
              <a:buFont typeface="Arial" panose="020B0604020202020204" pitchFamily="34" charset="0"/>
              <a:buNone/>
            </a:pPr>
            <a:r>
              <a:rPr lang="da-DK" sz="1800" dirty="0"/>
              <a:t>Kom gerne med tilføjelser og nye ideer</a:t>
            </a:r>
          </a:p>
          <a:p>
            <a:pPr marL="0" indent="0">
              <a:buFont typeface="Arial" panose="020B0604020202020204" pitchFamily="34" charset="0"/>
              <a:buNone/>
            </a:pPr>
            <a:r>
              <a:rPr lang="da-DK" sz="1800" dirty="0"/>
              <a:t>Skriv jeres idéer på en post it og sæt på plakaten ”Ideer til bevægelse i skolen”</a:t>
            </a:r>
          </a:p>
          <a:p>
            <a:pPr marL="0" indent="0">
              <a:buFont typeface="Arial" panose="020B0604020202020204" pitchFamily="34" charset="0"/>
              <a:buNone/>
            </a:pPr>
            <a:endParaRPr lang="da-DK" sz="1800" dirty="0"/>
          </a:p>
          <a:p>
            <a:pPr marL="0" indent="0">
              <a:buFont typeface="Arial" panose="020B0604020202020204" pitchFamily="34" charset="0"/>
              <a:buNone/>
            </a:pPr>
            <a:r>
              <a:rPr lang="da-DK" sz="1800" dirty="0"/>
              <a:t>Opsamling: Læs alle idéerne højt.</a:t>
            </a:r>
          </a:p>
        </p:txBody>
      </p:sp>
    </p:spTree>
    <p:extLst>
      <p:ext uri="{BB962C8B-B14F-4D97-AF65-F5344CB8AC3E}">
        <p14:creationId xmlns:p14="http://schemas.microsoft.com/office/powerpoint/2010/main" val="3699656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79575752-4D2F-A1DE-7595-FF7F90C406A6}"/>
              </a:ext>
            </a:extLst>
          </p:cNvPr>
          <p:cNvSpPr txBox="1">
            <a:spLocks/>
          </p:cNvSpPr>
          <p:nvPr/>
        </p:nvSpPr>
        <p:spPr>
          <a:xfrm>
            <a:off x="561975" y="654580"/>
            <a:ext cx="11630024"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7200" dirty="0">
                <a:solidFill>
                  <a:schemeClr val="accent1"/>
                </a:solidFill>
                <a:latin typeface="Dreaming Outloud Pro" panose="03050502040302030504" pitchFamily="66" charset="0"/>
                <a:cs typeface="Dreaming Outloud Pro" panose="03050502040302030504" pitchFamily="66" charset="0"/>
              </a:rPr>
              <a:t>Idéudvikling og afgrænsning</a:t>
            </a:r>
          </a:p>
        </p:txBody>
      </p:sp>
      <p:sp>
        <p:nvSpPr>
          <p:cNvPr id="6" name="Pladsholder til indhold 2">
            <a:extLst>
              <a:ext uri="{FF2B5EF4-FFF2-40B4-BE49-F238E27FC236}">
                <a16:creationId xmlns:a16="http://schemas.microsoft.com/office/drawing/2014/main" id="{336BB89F-1B43-8D4D-01A7-3D19505A5F69}"/>
              </a:ext>
            </a:extLst>
          </p:cNvPr>
          <p:cNvSpPr txBox="1">
            <a:spLocks/>
          </p:cNvSpPr>
          <p:nvPr/>
        </p:nvSpPr>
        <p:spPr>
          <a:xfrm>
            <a:off x="3629025" y="1990725"/>
            <a:ext cx="4458446" cy="2343150"/>
          </a:xfrm>
          <a:prstGeom prst="rect">
            <a:avLst/>
          </a:prstGeom>
        </p:spPr>
        <p:txBody>
          <a:bodyPr anchor="ctr">
            <a:norm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Font typeface="Arial" panose="020B0604020202020204" pitchFamily="34" charset="0"/>
              <a:buNone/>
            </a:pPr>
            <a:r>
              <a:rPr lang="da-DK" sz="1800" dirty="0">
                <a:solidFill>
                  <a:schemeClr val="bg1"/>
                </a:solidFill>
              </a:rPr>
              <a:t>Vi starter med et break: </a:t>
            </a:r>
          </a:p>
          <a:p>
            <a:pPr marL="0" indent="0">
              <a:buFont typeface="Arial" panose="020B0604020202020204" pitchFamily="34" charset="0"/>
              <a:buNone/>
            </a:pPr>
            <a:r>
              <a:rPr lang="da-DK" sz="1800" dirty="0">
                <a:solidFill>
                  <a:schemeClr val="bg1"/>
                </a:solidFill>
                <a:hlinkClick r:id="rId2">
                  <a:extLst>
                    <a:ext uri="{A12FA001-AC4F-418D-AE19-62706E023703}">
                      <ahyp:hlinkClr xmlns:ahyp="http://schemas.microsoft.com/office/drawing/2018/hyperlinkcolor" val="tx"/>
                    </a:ext>
                  </a:extLst>
                </a:hlinkClick>
              </a:rPr>
              <a:t>Svensk banke bøf</a:t>
            </a:r>
            <a:endParaRPr lang="da-DK" sz="1800" dirty="0">
              <a:solidFill>
                <a:schemeClr val="bg1"/>
              </a:solidFill>
            </a:endParaRPr>
          </a:p>
          <a:p>
            <a:pPr marL="0" indent="0">
              <a:buFont typeface="Arial" panose="020B0604020202020204" pitchFamily="34" charset="0"/>
              <a:buNone/>
            </a:pPr>
            <a:endParaRPr lang="da-DK" sz="1800" dirty="0">
              <a:solidFill>
                <a:schemeClr val="bg1"/>
              </a:solidFill>
            </a:endParaRPr>
          </a:p>
          <a:p>
            <a:pPr marL="0" indent="0">
              <a:buFont typeface="Arial" panose="020B0604020202020204" pitchFamily="34" charset="0"/>
              <a:buNone/>
            </a:pPr>
            <a:r>
              <a:rPr lang="da-DK" sz="1800" dirty="0">
                <a:solidFill>
                  <a:schemeClr val="bg1"/>
                </a:solidFill>
              </a:rPr>
              <a:t>Vi kigger sammen på plakaterne.</a:t>
            </a:r>
          </a:p>
          <a:p>
            <a:pPr marL="0" indent="0">
              <a:buFont typeface="Arial" panose="020B0604020202020204" pitchFamily="34" charset="0"/>
              <a:buNone/>
            </a:pPr>
            <a:endParaRPr lang="da-DK" sz="1800" dirty="0">
              <a:solidFill>
                <a:schemeClr val="bg1"/>
              </a:solidFill>
            </a:endParaRPr>
          </a:p>
          <a:p>
            <a:pPr marL="0" indent="0">
              <a:buFont typeface="Arial" panose="020B0604020202020204" pitchFamily="34" charset="0"/>
              <a:buNone/>
            </a:pPr>
            <a:r>
              <a:rPr lang="da-DK" sz="1800" dirty="0">
                <a:solidFill>
                  <a:schemeClr val="bg1"/>
                </a:solidFill>
              </a:rPr>
              <a:t>Dobbeltcirkel:</a:t>
            </a:r>
          </a:p>
          <a:p>
            <a:pPr marL="0" indent="0">
              <a:buFont typeface="Arial" panose="020B0604020202020204" pitchFamily="34" charset="0"/>
              <a:buNone/>
            </a:pPr>
            <a:r>
              <a:rPr lang="da-DK" sz="1800" dirty="0">
                <a:solidFill>
                  <a:schemeClr val="bg1"/>
                </a:solidFill>
              </a:rPr>
              <a:t>Hvad kan I huske fra sidst?</a:t>
            </a:r>
          </a:p>
        </p:txBody>
      </p:sp>
      <p:pic>
        <p:nvPicPr>
          <p:cNvPr id="8" name="Billede 7">
            <a:extLst>
              <a:ext uri="{FF2B5EF4-FFF2-40B4-BE49-F238E27FC236}">
                <a16:creationId xmlns:a16="http://schemas.microsoft.com/office/drawing/2014/main" id="{424A380B-BF0E-42C3-D21D-916BDB5542E7}"/>
              </a:ext>
            </a:extLst>
          </p:cNvPr>
          <p:cNvPicPr>
            <a:picLocks noChangeAspect="1"/>
          </p:cNvPicPr>
          <p:nvPr/>
        </p:nvPicPr>
        <p:blipFill>
          <a:blip r:embed="rId3"/>
          <a:stretch>
            <a:fillRect/>
          </a:stretch>
        </p:blipFill>
        <p:spPr>
          <a:xfrm>
            <a:off x="1771650" y="2362200"/>
            <a:ext cx="1733550" cy="1733550"/>
          </a:xfrm>
          <a:prstGeom prst="rect">
            <a:avLst/>
          </a:prstGeom>
        </p:spPr>
      </p:pic>
    </p:spTree>
    <p:extLst>
      <p:ext uri="{BB962C8B-B14F-4D97-AF65-F5344CB8AC3E}">
        <p14:creationId xmlns:p14="http://schemas.microsoft.com/office/powerpoint/2010/main" val="1829095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17FF75CE-5482-B498-9D60-235E585FEAED}"/>
              </a:ext>
            </a:extLst>
          </p:cNvPr>
          <p:cNvSpPr txBox="1"/>
          <p:nvPr/>
        </p:nvSpPr>
        <p:spPr>
          <a:xfrm>
            <a:off x="697852" y="1891782"/>
            <a:ext cx="242374" cy="369332"/>
          </a:xfrm>
          <a:prstGeom prst="rect">
            <a:avLst/>
          </a:prstGeom>
          <a:noFill/>
        </p:spPr>
        <p:txBody>
          <a:bodyPr wrap="none" rtlCol="0">
            <a:spAutoFit/>
          </a:bodyPr>
          <a:lstStyle/>
          <a:p>
            <a:r>
              <a:rPr lang="da-DK" dirty="0"/>
              <a:t> </a:t>
            </a:r>
          </a:p>
        </p:txBody>
      </p:sp>
      <p:sp>
        <p:nvSpPr>
          <p:cNvPr id="8" name="Tekstfelt 7">
            <a:extLst>
              <a:ext uri="{FF2B5EF4-FFF2-40B4-BE49-F238E27FC236}">
                <a16:creationId xmlns:a16="http://schemas.microsoft.com/office/drawing/2014/main" id="{C0EEE966-C3BD-F911-539D-40F47B039D1F}"/>
              </a:ext>
            </a:extLst>
          </p:cNvPr>
          <p:cNvSpPr txBox="1"/>
          <p:nvPr/>
        </p:nvSpPr>
        <p:spPr>
          <a:xfrm>
            <a:off x="4087391" y="1383950"/>
            <a:ext cx="7211980" cy="1384995"/>
          </a:xfrm>
          <a:prstGeom prst="rect">
            <a:avLst/>
          </a:prstGeom>
          <a:noFill/>
        </p:spPr>
        <p:txBody>
          <a:bodyPr wrap="square" rtlCol="0">
            <a:spAutoFit/>
          </a:bodyPr>
          <a:lstStyle/>
          <a:p>
            <a:r>
              <a:rPr lang="da-DK" dirty="0"/>
              <a:t>Formålet er, at I får en sjovere og mere varieret skoledag med </a:t>
            </a:r>
            <a:r>
              <a:rPr lang="da-DK" sz="2400" dirty="0">
                <a:latin typeface="Dreaming Outloud Pro" panose="03050502040302030504" pitchFamily="66" charset="0"/>
                <a:cs typeface="Dreaming Outloud Pro" panose="03050502040302030504" pitchFamily="66" charset="0"/>
              </a:rPr>
              <a:t>bevægelse</a:t>
            </a:r>
            <a:r>
              <a:rPr lang="da-DK" dirty="0"/>
              <a:t>.  Gennem en </a:t>
            </a:r>
            <a:r>
              <a:rPr lang="da-DK" sz="2400" dirty="0">
                <a:latin typeface="Dreaming Outloud Pro" panose="03050502040302030504" pitchFamily="66" charset="0"/>
                <a:cs typeface="Dreaming Outloud Pro" panose="03050502040302030504" pitchFamily="66" charset="0"/>
              </a:rPr>
              <a:t>innovativ proces </a:t>
            </a:r>
            <a:r>
              <a:rPr lang="da-DK" dirty="0"/>
              <a:t>finder I frem til nogle </a:t>
            </a:r>
            <a:r>
              <a:rPr lang="da-DK" sz="2400" dirty="0">
                <a:latin typeface="Dreaming Outloud Pro" panose="03050502040302030504" pitchFamily="66" charset="0"/>
                <a:cs typeface="Dreaming Outloud Pro" panose="03050502040302030504" pitchFamily="66" charset="0"/>
              </a:rPr>
              <a:t>aktiviteter</a:t>
            </a:r>
            <a:r>
              <a:rPr lang="da-DK" dirty="0"/>
              <a:t>, som gør, at I </a:t>
            </a:r>
            <a:r>
              <a:rPr lang="da-DK" sz="2400" dirty="0">
                <a:latin typeface="Dreaming Outloud Pro" panose="03050502040302030504" pitchFamily="66" charset="0"/>
                <a:cs typeface="Dreaming Outloud Pro" panose="03050502040302030504" pitchFamily="66" charset="0"/>
              </a:rPr>
              <a:t>bevæger jer mere</a:t>
            </a:r>
            <a:r>
              <a:rPr lang="da-DK" dirty="0"/>
              <a:t> og sidder mindre stille i løbet af skoledagen.</a:t>
            </a:r>
          </a:p>
        </p:txBody>
      </p:sp>
      <p:sp>
        <p:nvSpPr>
          <p:cNvPr id="9" name="Tekstfelt 8">
            <a:extLst>
              <a:ext uri="{FF2B5EF4-FFF2-40B4-BE49-F238E27FC236}">
                <a16:creationId xmlns:a16="http://schemas.microsoft.com/office/drawing/2014/main" id="{AC1972CE-2022-CDAF-38AE-23F76E5E3FB1}"/>
              </a:ext>
            </a:extLst>
          </p:cNvPr>
          <p:cNvSpPr txBox="1"/>
          <p:nvPr/>
        </p:nvSpPr>
        <p:spPr>
          <a:xfrm>
            <a:off x="1113649" y="1522449"/>
            <a:ext cx="2242922" cy="1107996"/>
          </a:xfrm>
          <a:prstGeom prst="rect">
            <a:avLst/>
          </a:prstGeom>
          <a:noFill/>
        </p:spPr>
        <p:txBody>
          <a:bodyPr wrap="none" rtlCol="0">
            <a:spAutoFit/>
          </a:bodyPr>
          <a:lstStyle/>
          <a:p>
            <a:r>
              <a:rPr lang="da-DK" sz="6600" dirty="0">
                <a:solidFill>
                  <a:schemeClr val="accent1"/>
                </a:solidFill>
                <a:latin typeface="Dreaming Outloud Pro" panose="03050502040302030504" pitchFamily="66" charset="0"/>
                <a:cs typeface="Dreaming Outloud Pro" panose="03050502040302030504" pitchFamily="66" charset="0"/>
              </a:rPr>
              <a:t>Målet</a:t>
            </a:r>
            <a:endParaRPr lang="da-DK" dirty="0">
              <a:solidFill>
                <a:schemeClr val="accent1"/>
              </a:solidFill>
              <a:latin typeface="Dreaming Outloud Pro" panose="03050502040302030504" pitchFamily="66" charset="0"/>
              <a:cs typeface="Dreaming Outloud Pro" panose="03050502040302030504" pitchFamily="66" charset="0"/>
            </a:endParaRPr>
          </a:p>
        </p:txBody>
      </p:sp>
      <p:sp>
        <p:nvSpPr>
          <p:cNvPr id="10" name="Tekstfelt 9">
            <a:extLst>
              <a:ext uri="{FF2B5EF4-FFF2-40B4-BE49-F238E27FC236}">
                <a16:creationId xmlns:a16="http://schemas.microsoft.com/office/drawing/2014/main" id="{56BC31F3-B79E-3B0F-E9B8-981823610483}"/>
              </a:ext>
            </a:extLst>
          </p:cNvPr>
          <p:cNvSpPr txBox="1"/>
          <p:nvPr/>
        </p:nvSpPr>
        <p:spPr>
          <a:xfrm>
            <a:off x="4087391" y="3627391"/>
            <a:ext cx="7211980" cy="738664"/>
          </a:xfrm>
          <a:prstGeom prst="rect">
            <a:avLst/>
          </a:prstGeom>
          <a:noFill/>
        </p:spPr>
        <p:txBody>
          <a:bodyPr wrap="square" rtlCol="0">
            <a:spAutoFit/>
          </a:bodyPr>
          <a:lstStyle/>
          <a:p>
            <a:r>
              <a:rPr lang="da-DK" dirty="0"/>
              <a:t>Vi skal arbejde med </a:t>
            </a:r>
            <a:r>
              <a:rPr lang="da-DK" sz="240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atin typeface="Dreaming Outloud Pro" panose="03050502040302030504" pitchFamily="66" charset="0"/>
                <a:cs typeface="Dreaming Outloud Pro" panose="03050502040302030504" pitchFamily="66" charset="0"/>
              </a:rPr>
              <a:t>FIRE</a:t>
            </a:r>
            <a:r>
              <a:rPr lang="da-DK" dirty="0"/>
              <a:t> modellen, som består af fire faser: forståelse, idéudvikling, realisering og evaluering.</a:t>
            </a:r>
          </a:p>
        </p:txBody>
      </p:sp>
      <p:sp>
        <p:nvSpPr>
          <p:cNvPr id="11" name="Tekstfelt 10">
            <a:extLst>
              <a:ext uri="{FF2B5EF4-FFF2-40B4-BE49-F238E27FC236}">
                <a16:creationId xmlns:a16="http://schemas.microsoft.com/office/drawing/2014/main" id="{587CAAF0-A10B-3FA5-4D09-E4637B3A09D0}"/>
              </a:ext>
            </a:extLst>
          </p:cNvPr>
          <p:cNvSpPr txBox="1"/>
          <p:nvPr/>
        </p:nvSpPr>
        <p:spPr>
          <a:xfrm>
            <a:off x="1113649" y="3442725"/>
            <a:ext cx="2800318" cy="1107996"/>
          </a:xfrm>
          <a:prstGeom prst="rect">
            <a:avLst/>
          </a:prstGeom>
          <a:noFill/>
        </p:spPr>
        <p:txBody>
          <a:bodyPr wrap="none" rtlCol="0">
            <a:spAutoFit/>
          </a:bodyPr>
          <a:lstStyle/>
          <a:p>
            <a:r>
              <a:rPr lang="da-DK" sz="6600" dirty="0">
                <a:solidFill>
                  <a:schemeClr val="accent1"/>
                </a:solidFill>
                <a:latin typeface="Dreaming Outloud Pro" panose="03050502040302030504" pitchFamily="66" charset="0"/>
                <a:cs typeface="Dreaming Outloud Pro" panose="03050502040302030504" pitchFamily="66" charset="0"/>
              </a:rPr>
              <a:t>Metode</a:t>
            </a:r>
            <a:endParaRPr lang="da-DK" dirty="0">
              <a:solidFill>
                <a:schemeClr val="accent1"/>
              </a:solidFill>
              <a:latin typeface="Dreaming Outloud Pro" panose="03050502040302030504" pitchFamily="66" charset="0"/>
              <a:cs typeface="Dreaming Outloud Pro" panose="03050502040302030504" pitchFamily="66" charset="0"/>
            </a:endParaRPr>
          </a:p>
        </p:txBody>
      </p:sp>
    </p:spTree>
    <p:extLst>
      <p:ext uri="{BB962C8B-B14F-4D97-AF65-F5344CB8AC3E}">
        <p14:creationId xmlns:p14="http://schemas.microsoft.com/office/powerpoint/2010/main" val="3428266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782BEEE-3A06-859C-6E5A-42CE93AC9F98}"/>
              </a:ext>
            </a:extLst>
          </p:cNvPr>
          <p:cNvSpPr txBox="1">
            <a:spLocks/>
          </p:cNvSpPr>
          <p:nvPr/>
        </p:nvSpPr>
        <p:spPr>
          <a:xfrm>
            <a:off x="6115317" y="2743200"/>
            <a:ext cx="5247340" cy="2581275"/>
          </a:xfrm>
          <a:prstGeom prst="rect">
            <a:avLst/>
          </a:prstGeom>
        </p:spPr>
        <p:txBody>
          <a:bodyPr anchor="ctr">
            <a:norm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Font typeface="Arial" panose="020B0604020202020204" pitchFamily="34" charset="0"/>
              <a:buNone/>
            </a:pPr>
            <a:r>
              <a:rPr lang="da-DK" sz="1800" dirty="0">
                <a:solidFill>
                  <a:schemeClr val="bg1"/>
                </a:solidFill>
              </a:rPr>
              <a:t>Formål med de næste to øvelser er, at I får genereret endnu flere forslag til, hvordan I kan få mere bevægelse i skolen.</a:t>
            </a:r>
          </a:p>
          <a:p>
            <a:pPr marL="0" indent="0">
              <a:buFont typeface="Arial" panose="020B0604020202020204" pitchFamily="34" charset="0"/>
              <a:buNone/>
            </a:pPr>
            <a:endParaRPr lang="da-DK" sz="1800" dirty="0">
              <a:solidFill>
                <a:schemeClr val="bg1"/>
              </a:solidFill>
            </a:endParaRPr>
          </a:p>
          <a:p>
            <a:pPr marL="0" indent="0">
              <a:buFont typeface="Arial" panose="020B0604020202020204" pitchFamily="34" charset="0"/>
              <a:buNone/>
            </a:pPr>
            <a:r>
              <a:rPr lang="da-DK" sz="1800" dirty="0">
                <a:solidFill>
                  <a:schemeClr val="bg1"/>
                </a:solidFill>
              </a:rPr>
              <a:t>Øvelse: </a:t>
            </a:r>
          </a:p>
          <a:p>
            <a:pPr marL="0" indent="0">
              <a:buFont typeface="Arial" panose="020B0604020202020204" pitchFamily="34" charset="0"/>
              <a:buNone/>
            </a:pPr>
            <a:r>
              <a:rPr lang="da-DK" sz="1800" dirty="0">
                <a:solidFill>
                  <a:schemeClr val="bg1"/>
                </a:solidFill>
                <a:hlinkClick r:id="rId2">
                  <a:extLst>
                    <a:ext uri="{A12FA001-AC4F-418D-AE19-62706E023703}">
                      <ahyp:hlinkClr xmlns:ahyp="http://schemas.microsoft.com/office/drawing/2018/hyperlinkcolor" val="tx"/>
                    </a:ext>
                  </a:extLst>
                </a:hlinkClick>
              </a:rPr>
              <a:t>Byg en rumraket</a:t>
            </a:r>
            <a:endParaRPr lang="da-DK" sz="1800" dirty="0">
              <a:solidFill>
                <a:schemeClr val="bg1"/>
              </a:solidFill>
            </a:endParaRPr>
          </a:p>
          <a:p>
            <a:pPr marL="0" indent="0">
              <a:buFont typeface="Arial" panose="020B0604020202020204" pitchFamily="34" charset="0"/>
              <a:buNone/>
            </a:pPr>
            <a:endParaRPr lang="da-DK" sz="1800" dirty="0">
              <a:solidFill>
                <a:schemeClr val="bg1"/>
              </a:solidFill>
            </a:endParaRPr>
          </a:p>
          <a:p>
            <a:pPr marL="0" indent="0">
              <a:buFont typeface="Arial" panose="020B0604020202020204" pitchFamily="34" charset="0"/>
              <a:buNone/>
            </a:pPr>
            <a:r>
              <a:rPr lang="da-DK" sz="1800" dirty="0">
                <a:solidFill>
                  <a:schemeClr val="bg1"/>
                </a:solidFill>
              </a:rPr>
              <a:t>Alle skal have et </a:t>
            </a:r>
            <a:r>
              <a:rPr lang="da-DK" sz="1800" dirty="0" err="1">
                <a:solidFill>
                  <a:schemeClr val="bg1"/>
                </a:solidFill>
              </a:rPr>
              <a:t>stimulikort</a:t>
            </a:r>
            <a:r>
              <a:rPr lang="da-DK" sz="1800" dirty="0">
                <a:solidFill>
                  <a:schemeClr val="bg1"/>
                </a:solidFill>
              </a:rPr>
              <a:t> og inddeles i par.</a:t>
            </a:r>
            <a:endParaRPr lang="da-DK" sz="1800" dirty="0"/>
          </a:p>
        </p:txBody>
      </p:sp>
      <p:pic>
        <p:nvPicPr>
          <p:cNvPr id="4" name="Billede 3">
            <a:extLst>
              <a:ext uri="{FF2B5EF4-FFF2-40B4-BE49-F238E27FC236}">
                <a16:creationId xmlns:a16="http://schemas.microsoft.com/office/drawing/2014/main" id="{DBEA4F65-1F39-B9B5-3ED3-F3F210393541}"/>
              </a:ext>
            </a:extLst>
          </p:cNvPr>
          <p:cNvPicPr>
            <a:picLocks noChangeAspect="1"/>
          </p:cNvPicPr>
          <p:nvPr/>
        </p:nvPicPr>
        <p:blipFill>
          <a:blip r:embed="rId3"/>
          <a:stretch>
            <a:fillRect/>
          </a:stretch>
        </p:blipFill>
        <p:spPr>
          <a:xfrm>
            <a:off x="4294537" y="2856286"/>
            <a:ext cx="1782147" cy="1782147"/>
          </a:xfrm>
          <a:prstGeom prst="rect">
            <a:avLst/>
          </a:prstGeom>
        </p:spPr>
      </p:pic>
      <p:sp>
        <p:nvSpPr>
          <p:cNvPr id="5" name="Titel 1">
            <a:extLst>
              <a:ext uri="{FF2B5EF4-FFF2-40B4-BE49-F238E27FC236}">
                <a16:creationId xmlns:a16="http://schemas.microsoft.com/office/drawing/2014/main" id="{F5B37537-9F65-8C6B-B509-83E55346A448}"/>
              </a:ext>
            </a:extLst>
          </p:cNvPr>
          <p:cNvSpPr txBox="1">
            <a:spLocks/>
          </p:cNvSpPr>
          <p:nvPr/>
        </p:nvSpPr>
        <p:spPr>
          <a:xfrm>
            <a:off x="561975" y="654580"/>
            <a:ext cx="11630024"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7200" dirty="0">
                <a:solidFill>
                  <a:schemeClr val="accent1"/>
                </a:solidFill>
                <a:latin typeface="Dreaming Outloud Pro" panose="03050502040302030504" pitchFamily="66" charset="0"/>
                <a:cs typeface="Dreaming Outloud Pro" panose="03050502040302030504" pitchFamily="66" charset="0"/>
              </a:rPr>
              <a:t>Idéudvikling og afgrænsning</a:t>
            </a:r>
          </a:p>
        </p:txBody>
      </p:sp>
    </p:spTree>
    <p:extLst>
      <p:ext uri="{BB962C8B-B14F-4D97-AF65-F5344CB8AC3E}">
        <p14:creationId xmlns:p14="http://schemas.microsoft.com/office/powerpoint/2010/main" val="216822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782BEEE-3A06-859C-6E5A-42CE93AC9F98}"/>
              </a:ext>
            </a:extLst>
          </p:cNvPr>
          <p:cNvSpPr txBox="1">
            <a:spLocks/>
          </p:cNvSpPr>
          <p:nvPr/>
        </p:nvSpPr>
        <p:spPr>
          <a:xfrm>
            <a:off x="2629167" y="2041864"/>
            <a:ext cx="5247340" cy="2425361"/>
          </a:xfrm>
          <a:prstGeom prst="rect">
            <a:avLst/>
          </a:prstGeom>
        </p:spPr>
        <p:txBody>
          <a:bodyPr anchor="ct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1800" b="1" dirty="0">
                <a:solidFill>
                  <a:schemeClr val="bg1"/>
                </a:solidFill>
              </a:rPr>
              <a:t>Idéer til mere bevægelse i skoledagen</a:t>
            </a:r>
          </a:p>
          <a:p>
            <a:pPr marL="0" indent="0">
              <a:buNone/>
            </a:pPr>
            <a:r>
              <a:rPr lang="da-DK" sz="1800" dirty="0">
                <a:solidFill>
                  <a:schemeClr val="bg1"/>
                </a:solidFill>
              </a:rPr>
              <a:t>Eleverne skal være i grupper af 3-4. Hver gruppe skal bruge 1 computer. </a:t>
            </a:r>
          </a:p>
          <a:p>
            <a:pPr marL="0" indent="0">
              <a:buNone/>
            </a:pPr>
            <a:r>
              <a:rPr lang="da-DK" sz="1800" dirty="0">
                <a:solidFill>
                  <a:schemeClr val="bg1"/>
                </a:solidFill>
              </a:rPr>
              <a:t>Gennemgå arbejdsarket i elevhæftet ”Idéudvikling (arbejdsark)” fra elevhæftet. </a:t>
            </a:r>
          </a:p>
          <a:p>
            <a:pPr marL="0" indent="0">
              <a:buNone/>
            </a:pPr>
            <a:r>
              <a:rPr lang="da-DK" sz="1800" dirty="0">
                <a:solidFill>
                  <a:schemeClr val="bg1"/>
                </a:solidFill>
              </a:rPr>
              <a:t>I har ca. 30 minutter til at løse opgaverne på egen hånd og i selvvalgt rækkefølge. </a:t>
            </a:r>
          </a:p>
          <a:p>
            <a:pPr marL="0" indent="0">
              <a:buNone/>
            </a:pPr>
            <a:r>
              <a:rPr lang="da-DK" sz="1800" dirty="0">
                <a:solidFill>
                  <a:schemeClr val="bg1"/>
                </a:solidFill>
              </a:rPr>
              <a:t>Alle nye idéer skrives op og printes efterfølgende. Sættes op i en plastic-lomme ved plakaten ”Idéer til bevægelse i skolen”.</a:t>
            </a:r>
          </a:p>
        </p:txBody>
      </p:sp>
      <p:pic>
        <p:nvPicPr>
          <p:cNvPr id="4" name="Billede 3">
            <a:extLst>
              <a:ext uri="{FF2B5EF4-FFF2-40B4-BE49-F238E27FC236}">
                <a16:creationId xmlns:a16="http://schemas.microsoft.com/office/drawing/2014/main" id="{DBEA4F65-1F39-B9B5-3ED3-F3F210393541}"/>
              </a:ext>
            </a:extLst>
          </p:cNvPr>
          <p:cNvPicPr>
            <a:picLocks noChangeAspect="1"/>
          </p:cNvPicPr>
          <p:nvPr/>
        </p:nvPicPr>
        <p:blipFill>
          <a:blip r:embed="rId2"/>
          <a:stretch>
            <a:fillRect/>
          </a:stretch>
        </p:blipFill>
        <p:spPr>
          <a:xfrm>
            <a:off x="532162" y="2022814"/>
            <a:ext cx="1782147" cy="1782147"/>
          </a:xfrm>
          <a:prstGeom prst="rect">
            <a:avLst/>
          </a:prstGeom>
        </p:spPr>
      </p:pic>
      <p:sp>
        <p:nvSpPr>
          <p:cNvPr id="5" name="Titel 1">
            <a:extLst>
              <a:ext uri="{FF2B5EF4-FFF2-40B4-BE49-F238E27FC236}">
                <a16:creationId xmlns:a16="http://schemas.microsoft.com/office/drawing/2014/main" id="{5157FC61-FC3E-4DEF-0435-D64318CE6CCF}"/>
              </a:ext>
            </a:extLst>
          </p:cNvPr>
          <p:cNvSpPr txBox="1">
            <a:spLocks/>
          </p:cNvSpPr>
          <p:nvPr/>
        </p:nvSpPr>
        <p:spPr>
          <a:xfrm>
            <a:off x="561975" y="654580"/>
            <a:ext cx="11630024"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7200" dirty="0">
                <a:solidFill>
                  <a:schemeClr val="accent1"/>
                </a:solidFill>
                <a:latin typeface="Dreaming Outloud Pro" panose="03050502040302030504" pitchFamily="66" charset="0"/>
                <a:cs typeface="Dreaming Outloud Pro" panose="03050502040302030504" pitchFamily="66" charset="0"/>
              </a:rPr>
              <a:t>Idéudvikling og afgrænsning</a:t>
            </a:r>
          </a:p>
        </p:txBody>
      </p:sp>
    </p:spTree>
    <p:extLst>
      <p:ext uri="{BB962C8B-B14F-4D97-AF65-F5344CB8AC3E}">
        <p14:creationId xmlns:p14="http://schemas.microsoft.com/office/powerpoint/2010/main" val="1361578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782BEEE-3A06-859C-6E5A-42CE93AC9F98}"/>
              </a:ext>
            </a:extLst>
          </p:cNvPr>
          <p:cNvSpPr txBox="1">
            <a:spLocks/>
          </p:cNvSpPr>
          <p:nvPr/>
        </p:nvSpPr>
        <p:spPr>
          <a:xfrm>
            <a:off x="6648717" y="3413464"/>
            <a:ext cx="5247340" cy="3387386"/>
          </a:xfrm>
          <a:prstGeom prst="rect">
            <a:avLst/>
          </a:prstGeom>
        </p:spPr>
        <p:txBody>
          <a:bodyPr anchor="ct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1800" b="1" dirty="0">
                <a:solidFill>
                  <a:schemeClr val="bg1"/>
                </a:solidFill>
              </a:rPr>
              <a:t>Fælles opsamling</a:t>
            </a:r>
          </a:p>
          <a:p>
            <a:pPr marL="0" indent="0">
              <a:buNone/>
            </a:pPr>
            <a:r>
              <a:rPr lang="da-DK" sz="1800" dirty="0">
                <a:solidFill>
                  <a:schemeClr val="bg1"/>
                </a:solidFill>
              </a:rPr>
              <a:t>Læs alle idéerne op, </a:t>
            </a:r>
          </a:p>
          <a:p>
            <a:pPr marL="0" indent="0">
              <a:buNone/>
            </a:pPr>
            <a:endParaRPr lang="da-DK" sz="1800" dirty="0">
              <a:solidFill>
                <a:schemeClr val="bg1"/>
              </a:solidFill>
            </a:endParaRPr>
          </a:p>
          <a:p>
            <a:pPr marL="0" indent="0">
              <a:buNone/>
            </a:pPr>
            <a:r>
              <a:rPr lang="da-DK" sz="1800" dirty="0">
                <a:solidFill>
                  <a:schemeClr val="bg1"/>
                </a:solidFill>
              </a:rPr>
              <a:t>Ved urealistiske eller svære idéer kan definitionen på innovation fra plakaten ”Begrebsdefinitioner” gentages med fokus på, at det kun er innovation, hvis det kan blive til noget i praksis. </a:t>
            </a:r>
          </a:p>
          <a:p>
            <a:pPr marL="0" indent="0">
              <a:buNone/>
            </a:pPr>
            <a:endParaRPr lang="da-DK" sz="1800" dirty="0">
              <a:solidFill>
                <a:schemeClr val="bg1"/>
              </a:solidFill>
            </a:endParaRPr>
          </a:p>
          <a:p>
            <a:pPr marL="0" indent="0">
              <a:buNone/>
            </a:pPr>
            <a:r>
              <a:rPr lang="da-DK" sz="1800" dirty="0">
                <a:solidFill>
                  <a:schemeClr val="bg1"/>
                </a:solidFill>
              </a:rPr>
              <a:t>Hvis vi oplever meget urealistiske idéer på listen, så overvej, at strege dem helt.</a:t>
            </a:r>
          </a:p>
          <a:p>
            <a:pPr marL="0" indent="0">
              <a:buNone/>
            </a:pPr>
            <a:endParaRPr lang="da-DK" sz="1800" b="1" dirty="0">
              <a:solidFill>
                <a:schemeClr val="bg1"/>
              </a:solidFill>
            </a:endParaRPr>
          </a:p>
        </p:txBody>
      </p:sp>
      <p:pic>
        <p:nvPicPr>
          <p:cNvPr id="4" name="Billede 3">
            <a:extLst>
              <a:ext uri="{FF2B5EF4-FFF2-40B4-BE49-F238E27FC236}">
                <a16:creationId xmlns:a16="http://schemas.microsoft.com/office/drawing/2014/main" id="{DBEA4F65-1F39-B9B5-3ED3-F3F210393541}"/>
              </a:ext>
            </a:extLst>
          </p:cNvPr>
          <p:cNvPicPr>
            <a:picLocks noChangeAspect="1"/>
          </p:cNvPicPr>
          <p:nvPr/>
        </p:nvPicPr>
        <p:blipFill>
          <a:blip r:embed="rId2"/>
          <a:stretch>
            <a:fillRect/>
          </a:stretch>
        </p:blipFill>
        <p:spPr>
          <a:xfrm>
            <a:off x="4847520" y="4118314"/>
            <a:ext cx="1782147" cy="1782147"/>
          </a:xfrm>
          <a:prstGeom prst="rect">
            <a:avLst/>
          </a:prstGeom>
        </p:spPr>
      </p:pic>
      <p:sp>
        <p:nvSpPr>
          <p:cNvPr id="5" name="Titel 1">
            <a:extLst>
              <a:ext uri="{FF2B5EF4-FFF2-40B4-BE49-F238E27FC236}">
                <a16:creationId xmlns:a16="http://schemas.microsoft.com/office/drawing/2014/main" id="{2E33C9A8-706D-ED7C-4679-14CE6906F40B}"/>
              </a:ext>
            </a:extLst>
          </p:cNvPr>
          <p:cNvSpPr txBox="1">
            <a:spLocks/>
          </p:cNvSpPr>
          <p:nvPr/>
        </p:nvSpPr>
        <p:spPr>
          <a:xfrm>
            <a:off x="561975" y="654580"/>
            <a:ext cx="11630024"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7200" dirty="0">
                <a:solidFill>
                  <a:schemeClr val="accent1"/>
                </a:solidFill>
                <a:latin typeface="Dreaming Outloud Pro" panose="03050502040302030504" pitchFamily="66" charset="0"/>
                <a:cs typeface="Dreaming Outloud Pro" panose="03050502040302030504" pitchFamily="66" charset="0"/>
              </a:rPr>
              <a:t>Idéudvikling og afgrænsning</a:t>
            </a:r>
          </a:p>
        </p:txBody>
      </p:sp>
    </p:spTree>
    <p:extLst>
      <p:ext uri="{BB962C8B-B14F-4D97-AF65-F5344CB8AC3E}">
        <p14:creationId xmlns:p14="http://schemas.microsoft.com/office/powerpoint/2010/main" val="684255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782BEEE-3A06-859C-6E5A-42CE93AC9F98}"/>
              </a:ext>
            </a:extLst>
          </p:cNvPr>
          <p:cNvSpPr txBox="1">
            <a:spLocks/>
          </p:cNvSpPr>
          <p:nvPr/>
        </p:nvSpPr>
        <p:spPr>
          <a:xfrm>
            <a:off x="5302996" y="2041864"/>
            <a:ext cx="3918642" cy="1011887"/>
          </a:xfrm>
          <a:prstGeom prst="rect">
            <a:avLst/>
          </a:prstGeom>
        </p:spPr>
        <p:txBody>
          <a:bodyPr anchor="ct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1800" b="1" dirty="0">
                <a:solidFill>
                  <a:schemeClr val="bg1"/>
                </a:solidFill>
              </a:rPr>
              <a:t>Vælg en idé</a:t>
            </a:r>
          </a:p>
          <a:p>
            <a:pPr marL="0" indent="0">
              <a:buNone/>
            </a:pPr>
            <a:r>
              <a:rPr lang="da-DK" sz="1800" dirty="0">
                <a:solidFill>
                  <a:schemeClr val="bg1"/>
                </a:solidFill>
              </a:rPr>
              <a:t>I skal nu vælge den idé, som I er mest motiverede for at arbejde videre med.</a:t>
            </a:r>
          </a:p>
        </p:txBody>
      </p:sp>
      <p:pic>
        <p:nvPicPr>
          <p:cNvPr id="4" name="Billede 3">
            <a:extLst>
              <a:ext uri="{FF2B5EF4-FFF2-40B4-BE49-F238E27FC236}">
                <a16:creationId xmlns:a16="http://schemas.microsoft.com/office/drawing/2014/main" id="{DBEA4F65-1F39-B9B5-3ED3-F3F210393541}"/>
              </a:ext>
            </a:extLst>
          </p:cNvPr>
          <p:cNvPicPr>
            <a:picLocks noChangeAspect="1"/>
          </p:cNvPicPr>
          <p:nvPr/>
        </p:nvPicPr>
        <p:blipFill>
          <a:blip r:embed="rId2"/>
          <a:stretch>
            <a:fillRect/>
          </a:stretch>
        </p:blipFill>
        <p:spPr>
          <a:xfrm>
            <a:off x="2724081" y="2070439"/>
            <a:ext cx="1782147" cy="1782147"/>
          </a:xfrm>
          <a:prstGeom prst="rect">
            <a:avLst/>
          </a:prstGeom>
        </p:spPr>
      </p:pic>
      <p:sp>
        <p:nvSpPr>
          <p:cNvPr id="5" name="Titel 1">
            <a:extLst>
              <a:ext uri="{FF2B5EF4-FFF2-40B4-BE49-F238E27FC236}">
                <a16:creationId xmlns:a16="http://schemas.microsoft.com/office/drawing/2014/main" id="{5890C674-3549-DCB2-7D96-6D9229A95B77}"/>
              </a:ext>
            </a:extLst>
          </p:cNvPr>
          <p:cNvSpPr txBox="1">
            <a:spLocks/>
          </p:cNvSpPr>
          <p:nvPr/>
        </p:nvSpPr>
        <p:spPr>
          <a:xfrm>
            <a:off x="561975" y="654580"/>
            <a:ext cx="11630024"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7200" dirty="0">
                <a:solidFill>
                  <a:schemeClr val="accent1"/>
                </a:solidFill>
                <a:latin typeface="Dreaming Outloud Pro" panose="03050502040302030504" pitchFamily="66" charset="0"/>
                <a:cs typeface="Dreaming Outloud Pro" panose="03050502040302030504" pitchFamily="66" charset="0"/>
              </a:rPr>
              <a:t>Idéudvikling og afgrænsning</a:t>
            </a:r>
          </a:p>
        </p:txBody>
      </p:sp>
      <p:sp>
        <p:nvSpPr>
          <p:cNvPr id="6" name="Tekstfelt 5">
            <a:extLst>
              <a:ext uri="{FF2B5EF4-FFF2-40B4-BE49-F238E27FC236}">
                <a16:creationId xmlns:a16="http://schemas.microsoft.com/office/drawing/2014/main" id="{D68BE406-F64E-B49C-17D5-5C8A5634EE39}"/>
              </a:ext>
            </a:extLst>
          </p:cNvPr>
          <p:cNvSpPr txBox="1"/>
          <p:nvPr/>
        </p:nvSpPr>
        <p:spPr>
          <a:xfrm>
            <a:off x="4931096" y="1961959"/>
            <a:ext cx="371900" cy="923330"/>
          </a:xfrm>
          <a:prstGeom prst="rect">
            <a:avLst/>
          </a:prstGeom>
          <a:noFill/>
        </p:spPr>
        <p:txBody>
          <a:bodyPr wrap="square" rtlCol="0">
            <a:spAutoFit/>
          </a:bodyPr>
          <a:lstStyle/>
          <a:p>
            <a:r>
              <a:rPr lang="da-DK" sz="5400" dirty="0">
                <a:solidFill>
                  <a:srgbClr val="42D987"/>
                </a:solidFill>
                <a:latin typeface="Dreaming Outloud Pro" panose="03050502040302030504" pitchFamily="66" charset="0"/>
                <a:cs typeface="Dreaming Outloud Pro" panose="03050502040302030504" pitchFamily="66" charset="0"/>
              </a:rPr>
              <a:t>1</a:t>
            </a:r>
          </a:p>
        </p:txBody>
      </p:sp>
      <p:sp>
        <p:nvSpPr>
          <p:cNvPr id="7" name="Tekstfelt 6">
            <a:extLst>
              <a:ext uri="{FF2B5EF4-FFF2-40B4-BE49-F238E27FC236}">
                <a16:creationId xmlns:a16="http://schemas.microsoft.com/office/drawing/2014/main" id="{9A20B43C-939D-A9BA-493B-C04B4EB2ABDF}"/>
              </a:ext>
            </a:extLst>
          </p:cNvPr>
          <p:cNvSpPr txBox="1"/>
          <p:nvPr/>
        </p:nvSpPr>
        <p:spPr>
          <a:xfrm>
            <a:off x="4931096" y="2967335"/>
            <a:ext cx="371900" cy="923330"/>
          </a:xfrm>
          <a:prstGeom prst="rect">
            <a:avLst/>
          </a:prstGeom>
          <a:noFill/>
        </p:spPr>
        <p:txBody>
          <a:bodyPr wrap="square" rtlCol="0">
            <a:spAutoFit/>
          </a:bodyPr>
          <a:lstStyle/>
          <a:p>
            <a:r>
              <a:rPr lang="da-DK" sz="5400" dirty="0">
                <a:solidFill>
                  <a:srgbClr val="42D987"/>
                </a:solidFill>
                <a:latin typeface="Dreaming Outloud Pro" panose="03050502040302030504" pitchFamily="66" charset="0"/>
                <a:cs typeface="Dreaming Outloud Pro" panose="03050502040302030504" pitchFamily="66" charset="0"/>
              </a:rPr>
              <a:t>2</a:t>
            </a:r>
          </a:p>
        </p:txBody>
      </p:sp>
      <p:sp>
        <p:nvSpPr>
          <p:cNvPr id="8" name="Pladsholder til indhold 2">
            <a:extLst>
              <a:ext uri="{FF2B5EF4-FFF2-40B4-BE49-F238E27FC236}">
                <a16:creationId xmlns:a16="http://schemas.microsoft.com/office/drawing/2014/main" id="{01389FF7-5A15-BB61-E2B7-4A5695CDCC9C}"/>
              </a:ext>
            </a:extLst>
          </p:cNvPr>
          <p:cNvSpPr txBox="1">
            <a:spLocks/>
          </p:cNvSpPr>
          <p:nvPr/>
        </p:nvSpPr>
        <p:spPr>
          <a:xfrm>
            <a:off x="5302996" y="3053751"/>
            <a:ext cx="3918642" cy="1011887"/>
          </a:xfrm>
          <a:prstGeom prst="rect">
            <a:avLst/>
          </a:prstGeom>
        </p:spPr>
        <p:txBody>
          <a:bodyPr anchor="ct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1800" b="1" dirty="0">
                <a:solidFill>
                  <a:schemeClr val="bg1"/>
                </a:solidFill>
              </a:rPr>
              <a:t>Udfyld idéoplæg ark</a:t>
            </a:r>
          </a:p>
          <a:p>
            <a:pPr marL="0" indent="0">
              <a:buNone/>
            </a:pPr>
            <a:r>
              <a:rPr lang="da-DK" sz="1800" dirty="0">
                <a:solidFill>
                  <a:schemeClr val="bg1"/>
                </a:solidFill>
              </a:rPr>
              <a:t>I har 15. minutter. Til slut pitcher hver gruppe deres idé for klassen.</a:t>
            </a:r>
          </a:p>
        </p:txBody>
      </p:sp>
    </p:spTree>
    <p:extLst>
      <p:ext uri="{BB962C8B-B14F-4D97-AF65-F5344CB8AC3E}">
        <p14:creationId xmlns:p14="http://schemas.microsoft.com/office/powerpoint/2010/main" val="4250158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CEAA2AAF-AD54-A290-89D9-7E32420BA06E}"/>
              </a:ext>
            </a:extLst>
          </p:cNvPr>
          <p:cNvSpPr txBox="1">
            <a:spLocks/>
          </p:cNvSpPr>
          <p:nvPr/>
        </p:nvSpPr>
        <p:spPr>
          <a:xfrm>
            <a:off x="561975" y="654580"/>
            <a:ext cx="11630024"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7200" dirty="0">
                <a:solidFill>
                  <a:schemeClr val="accent3"/>
                </a:solidFill>
                <a:latin typeface="Dreaming Outloud Pro" panose="03050502040302030504" pitchFamily="66" charset="0"/>
                <a:cs typeface="Dreaming Outloud Pro" panose="03050502040302030504" pitchFamily="66" charset="0"/>
              </a:rPr>
              <a:t>Afprøvning og realisering</a:t>
            </a:r>
          </a:p>
        </p:txBody>
      </p:sp>
      <p:pic>
        <p:nvPicPr>
          <p:cNvPr id="8" name="Billede 7">
            <a:extLst>
              <a:ext uri="{FF2B5EF4-FFF2-40B4-BE49-F238E27FC236}">
                <a16:creationId xmlns:a16="http://schemas.microsoft.com/office/drawing/2014/main" id="{052F390F-3098-923E-615C-5CFC1BA906CE}"/>
              </a:ext>
            </a:extLst>
          </p:cNvPr>
          <p:cNvPicPr>
            <a:picLocks noChangeAspect="1"/>
          </p:cNvPicPr>
          <p:nvPr/>
        </p:nvPicPr>
        <p:blipFill>
          <a:blip r:embed="rId2"/>
          <a:stretch>
            <a:fillRect/>
          </a:stretch>
        </p:blipFill>
        <p:spPr>
          <a:xfrm>
            <a:off x="561975" y="3095522"/>
            <a:ext cx="1415859" cy="1415859"/>
          </a:xfrm>
          <a:prstGeom prst="rect">
            <a:avLst/>
          </a:prstGeom>
        </p:spPr>
      </p:pic>
      <p:sp>
        <p:nvSpPr>
          <p:cNvPr id="9" name="Pladsholder til indhold 2">
            <a:extLst>
              <a:ext uri="{FF2B5EF4-FFF2-40B4-BE49-F238E27FC236}">
                <a16:creationId xmlns:a16="http://schemas.microsoft.com/office/drawing/2014/main" id="{1791828E-F5E6-378A-4431-D38262E39387}"/>
              </a:ext>
            </a:extLst>
          </p:cNvPr>
          <p:cNvSpPr txBox="1">
            <a:spLocks/>
          </p:cNvSpPr>
          <p:nvPr/>
        </p:nvSpPr>
        <p:spPr>
          <a:xfrm>
            <a:off x="2106296" y="3210250"/>
            <a:ext cx="4243589" cy="1095419"/>
          </a:xfrm>
          <a:prstGeom prst="rect">
            <a:avLst/>
          </a:prstGeom>
        </p:spPr>
        <p:txBody>
          <a:bodyPr>
            <a:norm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1800" dirty="0">
                <a:hlinkClick r:id="rId3">
                  <a:extLst>
                    <a:ext uri="{A12FA001-AC4F-418D-AE19-62706E023703}">
                      <ahyp:hlinkClr xmlns:ahyp="http://schemas.microsoft.com/office/drawing/2018/hyperlinkcolor" val="tx"/>
                    </a:ext>
                  </a:extLst>
                </a:hlinkClick>
              </a:rPr>
              <a:t>Video om realiseringsfasen</a:t>
            </a:r>
            <a:endParaRPr lang="da-DK" sz="1800" dirty="0"/>
          </a:p>
          <a:p>
            <a:pPr marL="0" indent="0">
              <a:buFont typeface="Arial" panose="020B0604020202020204" pitchFamily="34" charset="0"/>
              <a:buNone/>
            </a:pPr>
            <a:endParaRPr lang="da-DK" sz="1800" dirty="0"/>
          </a:p>
          <a:p>
            <a:pPr marL="0" indent="0">
              <a:buFont typeface="Arial" panose="020B0604020202020204" pitchFamily="34" charset="0"/>
              <a:buNone/>
            </a:pPr>
            <a:r>
              <a:rPr lang="da-DK" sz="1800" dirty="0"/>
              <a:t>Hvad bed I mærke i?</a:t>
            </a:r>
          </a:p>
        </p:txBody>
      </p:sp>
      <p:pic>
        <p:nvPicPr>
          <p:cNvPr id="11" name="Billede 10">
            <a:extLst>
              <a:ext uri="{FF2B5EF4-FFF2-40B4-BE49-F238E27FC236}">
                <a16:creationId xmlns:a16="http://schemas.microsoft.com/office/drawing/2014/main" id="{C043C6FA-05B5-F765-1680-912B53A19E4B}"/>
              </a:ext>
            </a:extLst>
          </p:cNvPr>
          <p:cNvPicPr>
            <a:picLocks noChangeAspect="1"/>
          </p:cNvPicPr>
          <p:nvPr/>
        </p:nvPicPr>
        <p:blipFill>
          <a:blip r:embed="rId4"/>
          <a:stretch>
            <a:fillRect/>
          </a:stretch>
        </p:blipFill>
        <p:spPr>
          <a:xfrm rot="5400000">
            <a:off x="4878386" y="3210250"/>
            <a:ext cx="1029159" cy="1029159"/>
          </a:xfrm>
          <a:prstGeom prst="rect">
            <a:avLst/>
          </a:prstGeom>
        </p:spPr>
      </p:pic>
      <p:sp>
        <p:nvSpPr>
          <p:cNvPr id="12" name="Pladsholder til indhold 2">
            <a:extLst>
              <a:ext uri="{FF2B5EF4-FFF2-40B4-BE49-F238E27FC236}">
                <a16:creationId xmlns:a16="http://schemas.microsoft.com/office/drawing/2014/main" id="{A60EC102-411B-7BC2-00F3-030F1F38E03F}"/>
              </a:ext>
            </a:extLst>
          </p:cNvPr>
          <p:cNvSpPr txBox="1">
            <a:spLocks/>
          </p:cNvSpPr>
          <p:nvPr/>
        </p:nvSpPr>
        <p:spPr>
          <a:xfrm>
            <a:off x="5907546" y="3538725"/>
            <a:ext cx="1975826" cy="429594"/>
          </a:xfrm>
          <a:prstGeom prst="rect">
            <a:avLst/>
          </a:prstGeom>
        </p:spPr>
        <p:txBody>
          <a:bodyPr>
            <a:norm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1800" dirty="0"/>
              <a:t>Afprøv jeres idéer.</a:t>
            </a:r>
          </a:p>
        </p:txBody>
      </p:sp>
      <p:pic>
        <p:nvPicPr>
          <p:cNvPr id="14" name="Billede 13">
            <a:extLst>
              <a:ext uri="{FF2B5EF4-FFF2-40B4-BE49-F238E27FC236}">
                <a16:creationId xmlns:a16="http://schemas.microsoft.com/office/drawing/2014/main" id="{CEABEB2B-DB00-8731-2CB2-88982E6016E5}"/>
              </a:ext>
            </a:extLst>
          </p:cNvPr>
          <p:cNvPicPr>
            <a:picLocks noChangeAspect="1"/>
          </p:cNvPicPr>
          <p:nvPr/>
        </p:nvPicPr>
        <p:blipFill>
          <a:blip r:embed="rId5"/>
          <a:stretch>
            <a:fillRect/>
          </a:stretch>
        </p:blipFill>
        <p:spPr>
          <a:xfrm>
            <a:off x="5903087" y="3963064"/>
            <a:ext cx="429594" cy="429594"/>
          </a:xfrm>
          <a:prstGeom prst="rect">
            <a:avLst/>
          </a:prstGeom>
        </p:spPr>
      </p:pic>
      <p:sp>
        <p:nvSpPr>
          <p:cNvPr id="15" name="Pladsholder til indhold 2">
            <a:extLst>
              <a:ext uri="{FF2B5EF4-FFF2-40B4-BE49-F238E27FC236}">
                <a16:creationId xmlns:a16="http://schemas.microsoft.com/office/drawing/2014/main" id="{14F717CF-6A4E-FB03-37FC-4CC0C2C48B05}"/>
              </a:ext>
            </a:extLst>
          </p:cNvPr>
          <p:cNvSpPr txBox="1">
            <a:spLocks/>
          </p:cNvSpPr>
          <p:nvPr/>
        </p:nvSpPr>
        <p:spPr>
          <a:xfrm>
            <a:off x="6376987" y="3964544"/>
            <a:ext cx="4835510" cy="2169926"/>
          </a:xfrm>
          <a:prstGeom prst="rect">
            <a:avLst/>
          </a:prstGeom>
        </p:spPr>
        <p:txBody>
          <a:bodyPr>
            <a:norm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1800" b="1" dirty="0"/>
              <a:t>Hvis I har mere tid tilbage</a:t>
            </a:r>
          </a:p>
          <a:p>
            <a:pPr marL="0" indent="0">
              <a:buNone/>
            </a:pPr>
            <a:endParaRPr lang="da-DK" sz="1800" dirty="0"/>
          </a:p>
          <a:p>
            <a:pPr marL="0" indent="0">
              <a:buNone/>
            </a:pPr>
            <a:r>
              <a:rPr lang="da-DK" sz="1800" dirty="0"/>
              <a:t>Find på </a:t>
            </a:r>
            <a:r>
              <a:rPr lang="da-DK" sz="1800" dirty="0" err="1"/>
              <a:t>brain</a:t>
            </a:r>
            <a:r>
              <a:rPr lang="da-DK" sz="1800" dirty="0"/>
              <a:t> breaks:</a:t>
            </a:r>
          </a:p>
          <a:p>
            <a:r>
              <a:rPr lang="da-DK" sz="1800" dirty="0">
                <a:solidFill>
                  <a:schemeClr val="tx2"/>
                </a:solidFill>
              </a:rPr>
              <a:t>Lav sedler med </a:t>
            </a:r>
            <a:r>
              <a:rPr lang="da-DK" sz="1800" dirty="0" err="1">
                <a:solidFill>
                  <a:schemeClr val="tx2"/>
                </a:solidFill>
              </a:rPr>
              <a:t>brain</a:t>
            </a:r>
            <a:r>
              <a:rPr lang="da-DK" sz="1800" dirty="0">
                <a:solidFill>
                  <a:schemeClr val="tx2"/>
                </a:solidFill>
              </a:rPr>
              <a:t> breaks til klassen.</a:t>
            </a:r>
          </a:p>
          <a:p>
            <a:r>
              <a:rPr lang="da-DK" sz="1800" dirty="0">
                <a:solidFill>
                  <a:schemeClr val="tx2"/>
                </a:solidFill>
              </a:rPr>
              <a:t>Det kan fx være nogle, I har prøvet før, eller find nye aktiviteter på Aktivitetsdatabasen.dk. Maks. én </a:t>
            </a:r>
            <a:r>
              <a:rPr lang="da-DK" sz="1800" dirty="0" err="1">
                <a:solidFill>
                  <a:schemeClr val="tx2"/>
                </a:solidFill>
              </a:rPr>
              <a:t>brain</a:t>
            </a:r>
            <a:r>
              <a:rPr lang="da-DK" sz="1800" dirty="0">
                <a:solidFill>
                  <a:schemeClr val="tx2"/>
                </a:solidFill>
              </a:rPr>
              <a:t> break pr. seddel. </a:t>
            </a:r>
          </a:p>
          <a:p>
            <a:pPr marL="0" indent="0">
              <a:buNone/>
            </a:pPr>
            <a:endParaRPr lang="da-DK" sz="1800" dirty="0"/>
          </a:p>
          <a:p>
            <a:pPr marL="0" indent="0">
              <a:buNone/>
            </a:pPr>
            <a:endParaRPr lang="da-DK" sz="1800" dirty="0"/>
          </a:p>
        </p:txBody>
      </p:sp>
    </p:spTree>
    <p:extLst>
      <p:ext uri="{BB962C8B-B14F-4D97-AF65-F5344CB8AC3E}">
        <p14:creationId xmlns:p14="http://schemas.microsoft.com/office/powerpoint/2010/main" val="3750824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CEAA2AAF-AD54-A290-89D9-7E32420BA06E}"/>
              </a:ext>
            </a:extLst>
          </p:cNvPr>
          <p:cNvSpPr txBox="1">
            <a:spLocks/>
          </p:cNvSpPr>
          <p:nvPr/>
        </p:nvSpPr>
        <p:spPr>
          <a:xfrm>
            <a:off x="561975" y="654580"/>
            <a:ext cx="11630024"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7200" dirty="0">
                <a:solidFill>
                  <a:schemeClr val="accent3"/>
                </a:solidFill>
                <a:latin typeface="Dreaming Outloud Pro" panose="03050502040302030504" pitchFamily="66" charset="0"/>
                <a:cs typeface="Dreaming Outloud Pro" panose="03050502040302030504" pitchFamily="66" charset="0"/>
              </a:rPr>
              <a:t>Afprøvning og realisering</a:t>
            </a:r>
          </a:p>
        </p:txBody>
      </p:sp>
      <p:pic>
        <p:nvPicPr>
          <p:cNvPr id="8" name="Billede 7">
            <a:extLst>
              <a:ext uri="{FF2B5EF4-FFF2-40B4-BE49-F238E27FC236}">
                <a16:creationId xmlns:a16="http://schemas.microsoft.com/office/drawing/2014/main" id="{052F390F-3098-923E-615C-5CFC1BA906CE}"/>
              </a:ext>
            </a:extLst>
          </p:cNvPr>
          <p:cNvPicPr>
            <a:picLocks noChangeAspect="1"/>
          </p:cNvPicPr>
          <p:nvPr/>
        </p:nvPicPr>
        <p:blipFill>
          <a:blip r:embed="rId2"/>
          <a:stretch>
            <a:fillRect/>
          </a:stretch>
        </p:blipFill>
        <p:spPr>
          <a:xfrm>
            <a:off x="5584727" y="2381775"/>
            <a:ext cx="911841" cy="911841"/>
          </a:xfrm>
          <a:prstGeom prst="rect">
            <a:avLst/>
          </a:prstGeom>
        </p:spPr>
      </p:pic>
      <p:sp>
        <p:nvSpPr>
          <p:cNvPr id="9" name="Pladsholder til indhold 2">
            <a:extLst>
              <a:ext uri="{FF2B5EF4-FFF2-40B4-BE49-F238E27FC236}">
                <a16:creationId xmlns:a16="http://schemas.microsoft.com/office/drawing/2014/main" id="{1791828E-F5E6-378A-4431-D38262E39387}"/>
              </a:ext>
            </a:extLst>
          </p:cNvPr>
          <p:cNvSpPr txBox="1">
            <a:spLocks/>
          </p:cNvSpPr>
          <p:nvPr/>
        </p:nvSpPr>
        <p:spPr>
          <a:xfrm>
            <a:off x="6607274" y="2473403"/>
            <a:ext cx="4243589" cy="820213"/>
          </a:xfrm>
          <a:prstGeom prst="rect">
            <a:avLst/>
          </a:prstGeom>
        </p:spPr>
        <p:txBody>
          <a:bodyPr>
            <a:norm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1800" b="1" dirty="0"/>
              <a:t>Konkretiser jeres idé</a:t>
            </a:r>
          </a:p>
          <a:p>
            <a:pPr marL="0" indent="0">
              <a:buNone/>
            </a:pPr>
            <a:r>
              <a:rPr lang="da-DK" sz="1800" dirty="0"/>
              <a:t>Udfyld </a:t>
            </a:r>
            <a:r>
              <a:rPr lang="da-DK" sz="1800" dirty="0">
                <a:hlinkClick r:id="rId3">
                  <a:extLst>
                    <a:ext uri="{A12FA001-AC4F-418D-AE19-62706E023703}">
                      <ahyp:hlinkClr xmlns:ahyp="http://schemas.microsoft.com/office/drawing/2018/hyperlinkcolor" val="tx"/>
                    </a:ext>
                  </a:extLst>
                </a:hlinkClick>
              </a:rPr>
              <a:t>arket</a:t>
            </a:r>
            <a:r>
              <a:rPr lang="da-DK" sz="1800" dirty="0"/>
              <a:t> (15 min.)</a:t>
            </a:r>
          </a:p>
        </p:txBody>
      </p:sp>
    </p:spTree>
    <p:extLst>
      <p:ext uri="{BB962C8B-B14F-4D97-AF65-F5344CB8AC3E}">
        <p14:creationId xmlns:p14="http://schemas.microsoft.com/office/powerpoint/2010/main" val="2898622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CEAA2AAF-AD54-A290-89D9-7E32420BA06E}"/>
              </a:ext>
            </a:extLst>
          </p:cNvPr>
          <p:cNvSpPr txBox="1">
            <a:spLocks/>
          </p:cNvSpPr>
          <p:nvPr/>
        </p:nvSpPr>
        <p:spPr>
          <a:xfrm>
            <a:off x="561975" y="654580"/>
            <a:ext cx="11630024"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7200" dirty="0">
                <a:solidFill>
                  <a:schemeClr val="accent3"/>
                </a:solidFill>
                <a:latin typeface="Dreaming Outloud Pro" panose="03050502040302030504" pitchFamily="66" charset="0"/>
                <a:cs typeface="Dreaming Outloud Pro" panose="03050502040302030504" pitchFamily="66" charset="0"/>
              </a:rPr>
              <a:t>Afprøvning og realisering</a:t>
            </a:r>
          </a:p>
        </p:txBody>
      </p:sp>
      <p:pic>
        <p:nvPicPr>
          <p:cNvPr id="8" name="Billede 7">
            <a:extLst>
              <a:ext uri="{FF2B5EF4-FFF2-40B4-BE49-F238E27FC236}">
                <a16:creationId xmlns:a16="http://schemas.microsoft.com/office/drawing/2014/main" id="{052F390F-3098-923E-615C-5CFC1BA906CE}"/>
              </a:ext>
            </a:extLst>
          </p:cNvPr>
          <p:cNvPicPr>
            <a:picLocks noChangeAspect="1"/>
          </p:cNvPicPr>
          <p:nvPr/>
        </p:nvPicPr>
        <p:blipFill>
          <a:blip r:embed="rId2"/>
          <a:stretch>
            <a:fillRect/>
          </a:stretch>
        </p:blipFill>
        <p:spPr>
          <a:xfrm>
            <a:off x="2939118" y="3746431"/>
            <a:ext cx="2070175" cy="2070175"/>
          </a:xfrm>
          <a:prstGeom prst="rect">
            <a:avLst/>
          </a:prstGeom>
        </p:spPr>
      </p:pic>
      <p:sp>
        <p:nvSpPr>
          <p:cNvPr id="9" name="Pladsholder til indhold 2">
            <a:extLst>
              <a:ext uri="{FF2B5EF4-FFF2-40B4-BE49-F238E27FC236}">
                <a16:creationId xmlns:a16="http://schemas.microsoft.com/office/drawing/2014/main" id="{1791828E-F5E6-378A-4431-D38262E39387}"/>
              </a:ext>
            </a:extLst>
          </p:cNvPr>
          <p:cNvSpPr txBox="1">
            <a:spLocks/>
          </p:cNvSpPr>
          <p:nvPr/>
        </p:nvSpPr>
        <p:spPr>
          <a:xfrm>
            <a:off x="5009293" y="4465468"/>
            <a:ext cx="4243589" cy="1633491"/>
          </a:xfrm>
          <a:prstGeom prst="rect">
            <a:avLst/>
          </a:prstGeom>
        </p:spPr>
        <p:txBody>
          <a:bodyPr>
            <a:normAutofit fontScale="77500" lnSpcReduction="20000"/>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2100" b="1" dirty="0"/>
              <a:t>Bevægelsesugeskema</a:t>
            </a:r>
            <a:endParaRPr lang="da-DK" sz="2100" b="1" dirty="0">
              <a:hlinkClick r:id="rId3">
                <a:extLst>
                  <a:ext uri="{A12FA001-AC4F-418D-AE19-62706E023703}">
                    <ahyp:hlinkClr xmlns:ahyp="http://schemas.microsoft.com/office/drawing/2018/hyperlinkcolor" val="tx"/>
                  </a:ext>
                </a:extLst>
              </a:hlinkClick>
            </a:endParaRPr>
          </a:p>
          <a:p>
            <a:pPr marL="0" indent="0">
              <a:buNone/>
            </a:pPr>
            <a:endParaRPr lang="da-DK" sz="2100" dirty="0">
              <a:hlinkClick r:id="rId3">
                <a:extLst>
                  <a:ext uri="{A12FA001-AC4F-418D-AE19-62706E023703}">
                    <ahyp:hlinkClr xmlns:ahyp="http://schemas.microsoft.com/office/drawing/2018/hyperlinkcolor" val="tx"/>
                  </a:ext>
                </a:extLst>
              </a:hlinkClick>
            </a:endParaRPr>
          </a:p>
          <a:p>
            <a:pPr marL="0" indent="0">
              <a:buNone/>
            </a:pPr>
            <a:r>
              <a:rPr lang="da-DK" sz="2100" dirty="0">
                <a:hlinkClick r:id="rId3">
                  <a:extLst>
                    <a:ext uri="{A12FA001-AC4F-418D-AE19-62706E023703}">
                      <ahyp:hlinkClr xmlns:ahyp="http://schemas.microsoft.com/office/drawing/2018/hyperlinkcolor" val="tx"/>
                    </a:ext>
                  </a:extLst>
                </a:hlinkClick>
              </a:rPr>
              <a:t>Video om bevægelsesugeskema</a:t>
            </a:r>
            <a:endParaRPr lang="da-DK" sz="2100" dirty="0"/>
          </a:p>
          <a:p>
            <a:pPr marL="0" indent="0">
              <a:buNone/>
            </a:pPr>
            <a:endParaRPr lang="da-DK" sz="2100" dirty="0"/>
          </a:p>
          <a:p>
            <a:pPr marL="0" indent="0">
              <a:buNone/>
            </a:pPr>
            <a:r>
              <a:rPr lang="da-DK" sz="2100" dirty="0"/>
              <a:t>Nu skal vi sammen udfylde </a:t>
            </a:r>
            <a:r>
              <a:rPr lang="da-DK" sz="2100" dirty="0">
                <a:hlinkClick r:id="rId4">
                  <a:extLst>
                    <a:ext uri="{A12FA001-AC4F-418D-AE19-62706E023703}">
                      <ahyp:hlinkClr xmlns:ahyp="http://schemas.microsoft.com/office/drawing/2018/hyperlinkcolor" val="tx"/>
                    </a:ext>
                  </a:extLst>
                </a:hlinkClick>
              </a:rPr>
              <a:t>bevægelsesugeskemaet</a:t>
            </a:r>
            <a:r>
              <a:rPr lang="da-DK" sz="2100" dirty="0"/>
              <a:t> så vi får prøvet alle jeres ideer i virkeligheden.</a:t>
            </a:r>
          </a:p>
          <a:p>
            <a:pPr marL="0" indent="0">
              <a:buNone/>
            </a:pPr>
            <a:endParaRPr lang="da-DK" sz="1800" dirty="0"/>
          </a:p>
        </p:txBody>
      </p:sp>
    </p:spTree>
    <p:extLst>
      <p:ext uri="{BB962C8B-B14F-4D97-AF65-F5344CB8AC3E}">
        <p14:creationId xmlns:p14="http://schemas.microsoft.com/office/powerpoint/2010/main" val="2095727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FE250-CFE7-49AD-AD26-7CE34F296CAB}"/>
              </a:ext>
            </a:extLst>
          </p:cNvPr>
          <p:cNvSpPr txBox="1">
            <a:spLocks/>
          </p:cNvSpPr>
          <p:nvPr/>
        </p:nvSpPr>
        <p:spPr>
          <a:xfrm>
            <a:off x="561975" y="654580"/>
            <a:ext cx="11630024"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7200" dirty="0">
                <a:solidFill>
                  <a:schemeClr val="accent2"/>
                </a:solidFill>
                <a:latin typeface="Dreaming Outloud Pro" panose="03050502040302030504" pitchFamily="66" charset="0"/>
                <a:cs typeface="Dreaming Outloud Pro" panose="03050502040302030504" pitchFamily="66" charset="0"/>
              </a:rPr>
              <a:t>Evaluering</a:t>
            </a:r>
          </a:p>
        </p:txBody>
      </p:sp>
      <p:sp>
        <p:nvSpPr>
          <p:cNvPr id="4" name="Tekstfelt 3">
            <a:extLst>
              <a:ext uri="{FF2B5EF4-FFF2-40B4-BE49-F238E27FC236}">
                <a16:creationId xmlns:a16="http://schemas.microsoft.com/office/drawing/2014/main" id="{CAAF07B9-E87F-BBDD-539D-B95D01210391}"/>
              </a:ext>
            </a:extLst>
          </p:cNvPr>
          <p:cNvSpPr txBox="1"/>
          <p:nvPr/>
        </p:nvSpPr>
        <p:spPr>
          <a:xfrm>
            <a:off x="3688671" y="2749351"/>
            <a:ext cx="6933460" cy="2585323"/>
          </a:xfrm>
          <a:prstGeom prst="rect">
            <a:avLst/>
          </a:prstGeom>
          <a:noFill/>
        </p:spPr>
        <p:txBody>
          <a:bodyPr wrap="square">
            <a:spAutoFit/>
          </a:bodyPr>
          <a:lstStyle/>
          <a:p>
            <a:r>
              <a:rPr lang="da-DK" dirty="0">
                <a:solidFill>
                  <a:schemeClr val="bg2"/>
                </a:solidFill>
              </a:rPr>
              <a:t>Se videoen: </a:t>
            </a:r>
            <a:r>
              <a:rPr lang="da-DK" sz="1800" dirty="0">
                <a:solidFill>
                  <a:schemeClr val="bg2"/>
                </a:solidFill>
                <a:hlinkClick r:id="rId2">
                  <a:extLst>
                    <a:ext uri="{A12FA001-AC4F-418D-AE19-62706E023703}">
                      <ahyp:hlinkClr xmlns:ahyp="http://schemas.microsoft.com/office/drawing/2018/hyperlinkcolor" val="tx"/>
                    </a:ext>
                  </a:extLst>
                </a:hlinkClick>
              </a:rPr>
              <a:t>Evalueringsfasen</a:t>
            </a:r>
            <a:endParaRPr lang="da-DK" sz="1800" dirty="0">
              <a:solidFill>
                <a:schemeClr val="bg2"/>
              </a:solidFill>
            </a:endParaRPr>
          </a:p>
          <a:p>
            <a:endParaRPr lang="da-DK" dirty="0"/>
          </a:p>
          <a:p>
            <a:r>
              <a:rPr lang="da-DK" dirty="0">
                <a:solidFill>
                  <a:schemeClr val="bg2"/>
                </a:solidFill>
              </a:rPr>
              <a:t>I jeres grupper skal I nu evaluere jeres aktiviteter. Spørgsmål:</a:t>
            </a:r>
          </a:p>
          <a:p>
            <a:pPr marL="514350" indent="-514350">
              <a:buFont typeface="+mj-lt"/>
              <a:buAutoNum type="arabicPeriod"/>
            </a:pPr>
            <a:endParaRPr lang="da-DK" sz="1800" dirty="0">
              <a:solidFill>
                <a:schemeClr val="bg2"/>
              </a:solidFill>
            </a:endParaRPr>
          </a:p>
          <a:p>
            <a:pPr marL="514350" indent="-514350">
              <a:buFont typeface="+mj-lt"/>
              <a:buAutoNum type="arabicPeriod"/>
            </a:pPr>
            <a:r>
              <a:rPr lang="da-DK" sz="1800" dirty="0">
                <a:solidFill>
                  <a:schemeClr val="bg2"/>
                </a:solidFill>
              </a:rPr>
              <a:t>Hvordan er det gået med aktiviteterne? </a:t>
            </a:r>
          </a:p>
          <a:p>
            <a:pPr marL="514350" indent="-514350">
              <a:buFont typeface="+mj-lt"/>
              <a:buAutoNum type="arabicPeriod"/>
            </a:pPr>
            <a:r>
              <a:rPr lang="da-DK" sz="1800" dirty="0">
                <a:solidFill>
                  <a:schemeClr val="bg2"/>
                </a:solidFill>
              </a:rPr>
              <a:t>Hvad har været godt? </a:t>
            </a:r>
          </a:p>
          <a:p>
            <a:pPr marL="514350" indent="-514350">
              <a:buFont typeface="+mj-lt"/>
              <a:buAutoNum type="arabicPeriod"/>
            </a:pPr>
            <a:r>
              <a:rPr lang="da-DK" sz="1800" dirty="0">
                <a:solidFill>
                  <a:schemeClr val="bg2"/>
                </a:solidFill>
              </a:rPr>
              <a:t>Hvad har fået dig til at bevæge dig mere? </a:t>
            </a:r>
          </a:p>
          <a:p>
            <a:pPr marL="514350" indent="-514350">
              <a:buFont typeface="+mj-lt"/>
              <a:buAutoNum type="arabicPeriod"/>
            </a:pPr>
            <a:r>
              <a:rPr lang="da-DK" sz="1800" dirty="0">
                <a:solidFill>
                  <a:schemeClr val="bg2"/>
                </a:solidFill>
              </a:rPr>
              <a:t>Hvad skal ændres for at det bliver bedre? </a:t>
            </a:r>
          </a:p>
          <a:p>
            <a:pPr marL="514350" indent="-514350">
              <a:buFont typeface="+mj-lt"/>
              <a:buAutoNum type="arabicPeriod"/>
            </a:pPr>
            <a:r>
              <a:rPr lang="da-DK" sz="1800" dirty="0">
                <a:solidFill>
                  <a:schemeClr val="bg2"/>
                </a:solidFill>
              </a:rPr>
              <a:t>Hvilke aktiviteter skal vi fortsætte </a:t>
            </a:r>
          </a:p>
        </p:txBody>
      </p:sp>
      <p:pic>
        <p:nvPicPr>
          <p:cNvPr id="6" name="Billede 5">
            <a:extLst>
              <a:ext uri="{FF2B5EF4-FFF2-40B4-BE49-F238E27FC236}">
                <a16:creationId xmlns:a16="http://schemas.microsoft.com/office/drawing/2014/main" id="{129E3666-B676-D92A-7FF4-85C3398E5FF0}"/>
              </a:ext>
            </a:extLst>
          </p:cNvPr>
          <p:cNvPicPr>
            <a:picLocks noChangeAspect="1"/>
          </p:cNvPicPr>
          <p:nvPr/>
        </p:nvPicPr>
        <p:blipFill>
          <a:blip r:embed="rId3">
            <a:lum bright="70000" contrast="-70000"/>
          </a:blip>
          <a:stretch>
            <a:fillRect/>
          </a:stretch>
        </p:blipFill>
        <p:spPr>
          <a:xfrm flipH="1">
            <a:off x="2761695" y="2736858"/>
            <a:ext cx="811567" cy="811567"/>
          </a:xfrm>
          <a:prstGeom prst="rect">
            <a:avLst/>
          </a:prstGeom>
        </p:spPr>
      </p:pic>
      <p:sp>
        <p:nvSpPr>
          <p:cNvPr id="7" name="Pladsholder til indhold 5">
            <a:extLst>
              <a:ext uri="{FF2B5EF4-FFF2-40B4-BE49-F238E27FC236}">
                <a16:creationId xmlns:a16="http://schemas.microsoft.com/office/drawing/2014/main" id="{C181E3A8-0280-DAD0-8445-4611135BD0CD}"/>
              </a:ext>
            </a:extLst>
          </p:cNvPr>
          <p:cNvSpPr txBox="1">
            <a:spLocks/>
          </p:cNvSpPr>
          <p:nvPr/>
        </p:nvSpPr>
        <p:spPr>
          <a:xfrm>
            <a:off x="6172200" y="2505075"/>
            <a:ext cx="5183188" cy="3684588"/>
          </a:xfrm>
          <a:prstGeom prst="rect">
            <a:avLst/>
          </a:prstGeom>
        </p:spPr>
        <p:txBody>
          <a:bodyPr>
            <a:norm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514350" indent="-514350">
              <a:buFont typeface="+mj-lt"/>
              <a:buAutoNum type="arabicPeriod"/>
            </a:pPr>
            <a:r>
              <a:rPr lang="da-DK" sz="2000" dirty="0"/>
              <a:t>med?</a:t>
            </a:r>
          </a:p>
        </p:txBody>
      </p:sp>
    </p:spTree>
    <p:extLst>
      <p:ext uri="{BB962C8B-B14F-4D97-AF65-F5344CB8AC3E}">
        <p14:creationId xmlns:p14="http://schemas.microsoft.com/office/powerpoint/2010/main" val="1848210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FE250-CFE7-49AD-AD26-7CE34F296CAB}"/>
              </a:ext>
            </a:extLst>
          </p:cNvPr>
          <p:cNvSpPr txBox="1">
            <a:spLocks/>
          </p:cNvSpPr>
          <p:nvPr/>
        </p:nvSpPr>
        <p:spPr>
          <a:xfrm>
            <a:off x="561975" y="654580"/>
            <a:ext cx="11630024"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7200" dirty="0">
                <a:solidFill>
                  <a:schemeClr val="accent2"/>
                </a:solidFill>
                <a:latin typeface="Dreaming Outloud Pro" panose="03050502040302030504" pitchFamily="66" charset="0"/>
                <a:cs typeface="Dreaming Outloud Pro" panose="03050502040302030504" pitchFamily="66" charset="0"/>
              </a:rPr>
              <a:t>Evaluering</a:t>
            </a:r>
          </a:p>
        </p:txBody>
      </p:sp>
      <p:sp>
        <p:nvSpPr>
          <p:cNvPr id="4" name="Tekstfelt 3">
            <a:extLst>
              <a:ext uri="{FF2B5EF4-FFF2-40B4-BE49-F238E27FC236}">
                <a16:creationId xmlns:a16="http://schemas.microsoft.com/office/drawing/2014/main" id="{CAAF07B9-E87F-BBDD-539D-B95D01210391}"/>
              </a:ext>
            </a:extLst>
          </p:cNvPr>
          <p:cNvSpPr txBox="1"/>
          <p:nvPr/>
        </p:nvSpPr>
        <p:spPr>
          <a:xfrm>
            <a:off x="7656990" y="2202239"/>
            <a:ext cx="3804082" cy="2308324"/>
          </a:xfrm>
          <a:prstGeom prst="rect">
            <a:avLst/>
          </a:prstGeom>
          <a:noFill/>
        </p:spPr>
        <p:txBody>
          <a:bodyPr wrap="square">
            <a:spAutoFit/>
          </a:bodyPr>
          <a:lstStyle/>
          <a:p>
            <a:r>
              <a:rPr lang="da-DK" b="1" dirty="0">
                <a:solidFill>
                  <a:schemeClr val="bg2"/>
                </a:solidFill>
              </a:rPr>
              <a:t>Fælles opsamling</a:t>
            </a:r>
            <a:endParaRPr lang="da-DK" sz="1800" b="1" dirty="0">
              <a:solidFill>
                <a:schemeClr val="bg2"/>
              </a:solidFill>
            </a:endParaRPr>
          </a:p>
          <a:p>
            <a:endParaRPr lang="da-DK" dirty="0"/>
          </a:p>
          <a:p>
            <a:r>
              <a:rPr lang="da-DK" dirty="0">
                <a:solidFill>
                  <a:schemeClr val="bg2"/>
                </a:solidFill>
              </a:rPr>
              <a:t>Hvilke aktiviteter skal vi fortsætte med?</a:t>
            </a:r>
          </a:p>
          <a:p>
            <a:endParaRPr lang="da-DK" sz="1800" dirty="0">
              <a:solidFill>
                <a:schemeClr val="bg2"/>
              </a:solidFill>
            </a:endParaRPr>
          </a:p>
          <a:p>
            <a:r>
              <a:rPr lang="da-DK" dirty="0">
                <a:solidFill>
                  <a:schemeClr val="bg2"/>
                </a:solidFill>
              </a:rPr>
              <a:t>Hvornår skal vi gøre det?</a:t>
            </a:r>
          </a:p>
          <a:p>
            <a:endParaRPr lang="da-DK" sz="1800" dirty="0">
              <a:solidFill>
                <a:schemeClr val="bg2"/>
              </a:solidFill>
            </a:endParaRPr>
          </a:p>
          <a:p>
            <a:r>
              <a:rPr lang="da-DK" dirty="0">
                <a:solidFill>
                  <a:schemeClr val="bg2"/>
                </a:solidFill>
              </a:rPr>
              <a:t>Brain break: </a:t>
            </a:r>
            <a:r>
              <a:rPr lang="da-DK" sz="1800" dirty="0">
                <a:solidFill>
                  <a:schemeClr val="bg2"/>
                </a:solidFill>
                <a:hlinkClick r:id="rId2">
                  <a:extLst>
                    <a:ext uri="{A12FA001-AC4F-418D-AE19-62706E023703}">
                      <ahyp:hlinkClr xmlns:ahyp="http://schemas.microsoft.com/office/drawing/2018/hyperlinkcolor" val="tx"/>
                    </a:ext>
                  </a:extLst>
                </a:hlinkClick>
              </a:rPr>
              <a:t>Hop over streg</a:t>
            </a:r>
            <a:endParaRPr lang="da-DK" sz="1800" dirty="0">
              <a:solidFill>
                <a:schemeClr val="bg2"/>
              </a:solidFill>
            </a:endParaRPr>
          </a:p>
        </p:txBody>
      </p:sp>
      <p:pic>
        <p:nvPicPr>
          <p:cNvPr id="6" name="Billede 5">
            <a:extLst>
              <a:ext uri="{FF2B5EF4-FFF2-40B4-BE49-F238E27FC236}">
                <a16:creationId xmlns:a16="http://schemas.microsoft.com/office/drawing/2014/main" id="{129E3666-B676-D92A-7FF4-85C3398E5FF0}"/>
              </a:ext>
            </a:extLst>
          </p:cNvPr>
          <p:cNvPicPr>
            <a:picLocks noChangeAspect="1"/>
          </p:cNvPicPr>
          <p:nvPr/>
        </p:nvPicPr>
        <p:blipFill>
          <a:blip r:embed="rId3">
            <a:lum bright="70000" contrast="-70000"/>
          </a:blip>
          <a:stretch>
            <a:fillRect/>
          </a:stretch>
        </p:blipFill>
        <p:spPr>
          <a:xfrm>
            <a:off x="6902965" y="2202239"/>
            <a:ext cx="754025" cy="754025"/>
          </a:xfrm>
          <a:prstGeom prst="rect">
            <a:avLst/>
          </a:prstGeom>
        </p:spPr>
      </p:pic>
    </p:spTree>
    <p:extLst>
      <p:ext uri="{BB962C8B-B14F-4D97-AF65-F5344CB8AC3E}">
        <p14:creationId xmlns:p14="http://schemas.microsoft.com/office/powerpoint/2010/main" val="1255773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FE250-CFE7-49AD-AD26-7CE34F296CAB}"/>
              </a:ext>
            </a:extLst>
          </p:cNvPr>
          <p:cNvSpPr txBox="1">
            <a:spLocks/>
          </p:cNvSpPr>
          <p:nvPr/>
        </p:nvSpPr>
        <p:spPr>
          <a:xfrm>
            <a:off x="561975" y="654580"/>
            <a:ext cx="11630024"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7200" dirty="0">
                <a:solidFill>
                  <a:schemeClr val="accent2"/>
                </a:solidFill>
                <a:latin typeface="Dreaming Outloud Pro" panose="03050502040302030504" pitchFamily="66" charset="0"/>
                <a:cs typeface="Dreaming Outloud Pro" panose="03050502040302030504" pitchFamily="66" charset="0"/>
              </a:rPr>
              <a:t>Evaluering</a:t>
            </a:r>
          </a:p>
        </p:txBody>
      </p:sp>
      <p:sp>
        <p:nvSpPr>
          <p:cNvPr id="4" name="Tekstfelt 3">
            <a:extLst>
              <a:ext uri="{FF2B5EF4-FFF2-40B4-BE49-F238E27FC236}">
                <a16:creationId xmlns:a16="http://schemas.microsoft.com/office/drawing/2014/main" id="{CAAF07B9-E87F-BBDD-539D-B95D01210391}"/>
              </a:ext>
            </a:extLst>
          </p:cNvPr>
          <p:cNvSpPr txBox="1"/>
          <p:nvPr/>
        </p:nvSpPr>
        <p:spPr>
          <a:xfrm>
            <a:off x="1316000" y="2070439"/>
            <a:ext cx="5837068" cy="3970318"/>
          </a:xfrm>
          <a:prstGeom prst="rect">
            <a:avLst/>
          </a:prstGeom>
          <a:noFill/>
        </p:spPr>
        <p:txBody>
          <a:bodyPr wrap="square">
            <a:spAutoFit/>
          </a:bodyPr>
          <a:lstStyle/>
          <a:p>
            <a:r>
              <a:rPr lang="da-DK" b="1" dirty="0">
                <a:solidFill>
                  <a:schemeClr val="bg2"/>
                </a:solidFill>
              </a:rPr>
              <a:t>Dobbeltcirkel</a:t>
            </a:r>
            <a:endParaRPr lang="da-DK" sz="1800" b="1" dirty="0">
              <a:solidFill>
                <a:schemeClr val="bg2"/>
              </a:solidFill>
            </a:endParaRPr>
          </a:p>
          <a:p>
            <a:endParaRPr lang="da-DK" dirty="0">
              <a:solidFill>
                <a:schemeClr val="bg2"/>
              </a:solidFill>
            </a:endParaRPr>
          </a:p>
          <a:p>
            <a:pPr marL="342900" indent="-342900">
              <a:buAutoNum type="arabicPeriod"/>
            </a:pPr>
            <a:r>
              <a:rPr lang="da-DK" sz="1800" dirty="0">
                <a:solidFill>
                  <a:schemeClr val="bg2"/>
                </a:solidFill>
              </a:rPr>
              <a:t>Hvad har været godt ved forløbet og hvorfor? </a:t>
            </a:r>
          </a:p>
          <a:p>
            <a:pPr marL="342900" indent="-342900">
              <a:buAutoNum type="arabicPeriod"/>
            </a:pPr>
            <a:r>
              <a:rPr lang="da-DK" sz="1800" dirty="0">
                <a:solidFill>
                  <a:schemeClr val="bg2"/>
                </a:solidFill>
              </a:rPr>
              <a:t>Hvad har du lært af forløbet? </a:t>
            </a:r>
          </a:p>
          <a:p>
            <a:pPr marL="342900" indent="-342900">
              <a:buAutoNum type="arabicPeriod"/>
            </a:pPr>
            <a:r>
              <a:rPr lang="da-DK" sz="1800" dirty="0">
                <a:solidFill>
                  <a:schemeClr val="bg2"/>
                </a:solidFill>
              </a:rPr>
              <a:t>Hvad har du lært om innovation? </a:t>
            </a:r>
          </a:p>
          <a:p>
            <a:pPr marL="342900" indent="-342900">
              <a:buAutoNum type="arabicPeriod"/>
            </a:pPr>
            <a:r>
              <a:rPr lang="da-DK" sz="1800" dirty="0">
                <a:solidFill>
                  <a:schemeClr val="bg2"/>
                </a:solidFill>
              </a:rPr>
              <a:t>Hvad har du lært om bevægelse i skolen? </a:t>
            </a:r>
          </a:p>
          <a:p>
            <a:pPr marL="342900" indent="-342900">
              <a:buAutoNum type="arabicPeriod"/>
            </a:pPr>
            <a:r>
              <a:rPr lang="da-DK" sz="1800" dirty="0">
                <a:solidFill>
                  <a:schemeClr val="bg2"/>
                </a:solidFill>
              </a:rPr>
              <a:t>Har din energi og motivation for at være i skole ændret sig gennem dette forløb? Hvorfor/hvorfor ikke? </a:t>
            </a:r>
          </a:p>
          <a:p>
            <a:pPr marL="342900" indent="-342900">
              <a:buFont typeface="+mj-lt"/>
              <a:buAutoNum type="arabicPeriod"/>
            </a:pPr>
            <a:r>
              <a:rPr lang="da-DK" sz="1800" dirty="0">
                <a:solidFill>
                  <a:schemeClr val="bg2"/>
                </a:solidFill>
              </a:rPr>
              <a:t>På en skala fra 1-10, hvor sandsynligt er det, at du kommer til at bevæge dig mere efter dette forløb? For klar, hvorfor du har valgt det tal.</a:t>
            </a:r>
          </a:p>
          <a:p>
            <a:pPr marL="0" indent="0">
              <a:buNone/>
            </a:pPr>
            <a:endParaRPr lang="da-DK" sz="1800" dirty="0">
              <a:solidFill>
                <a:schemeClr val="bg2"/>
              </a:solidFill>
            </a:endParaRPr>
          </a:p>
          <a:p>
            <a:pPr marL="0" indent="0">
              <a:buNone/>
            </a:pPr>
            <a:r>
              <a:rPr lang="da-DK" sz="1800" dirty="0">
                <a:solidFill>
                  <a:schemeClr val="bg2"/>
                </a:solidFill>
              </a:rPr>
              <a:t>Vi afslutter med fælles opsamling</a:t>
            </a:r>
          </a:p>
          <a:p>
            <a:endParaRPr lang="da-DK" dirty="0"/>
          </a:p>
        </p:txBody>
      </p:sp>
      <p:pic>
        <p:nvPicPr>
          <p:cNvPr id="6" name="Billede 5">
            <a:extLst>
              <a:ext uri="{FF2B5EF4-FFF2-40B4-BE49-F238E27FC236}">
                <a16:creationId xmlns:a16="http://schemas.microsoft.com/office/drawing/2014/main" id="{129E3666-B676-D92A-7FF4-85C3398E5FF0}"/>
              </a:ext>
            </a:extLst>
          </p:cNvPr>
          <p:cNvPicPr>
            <a:picLocks noChangeAspect="1"/>
          </p:cNvPicPr>
          <p:nvPr/>
        </p:nvPicPr>
        <p:blipFill>
          <a:blip r:embed="rId2">
            <a:lum bright="70000" contrast="-70000"/>
          </a:blip>
          <a:stretch>
            <a:fillRect/>
          </a:stretch>
        </p:blipFill>
        <p:spPr>
          <a:xfrm flipH="1">
            <a:off x="101701" y="1868879"/>
            <a:ext cx="1214299" cy="1214299"/>
          </a:xfrm>
          <a:prstGeom prst="rect">
            <a:avLst/>
          </a:prstGeom>
        </p:spPr>
      </p:pic>
    </p:spTree>
    <p:extLst>
      <p:ext uri="{BB962C8B-B14F-4D97-AF65-F5344CB8AC3E}">
        <p14:creationId xmlns:p14="http://schemas.microsoft.com/office/powerpoint/2010/main" val="967039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afrundede hjørner 1">
            <a:extLst>
              <a:ext uri="{FF2B5EF4-FFF2-40B4-BE49-F238E27FC236}">
                <a16:creationId xmlns:a16="http://schemas.microsoft.com/office/drawing/2014/main" id="{342EC0D1-C0CC-449B-A743-B3EB48341AD8}"/>
              </a:ext>
            </a:extLst>
          </p:cNvPr>
          <p:cNvSpPr/>
          <p:nvPr/>
        </p:nvSpPr>
        <p:spPr>
          <a:xfrm>
            <a:off x="625150" y="1231641"/>
            <a:ext cx="2276669" cy="358295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5000" dirty="0">
                <a:latin typeface="Dreaming Outloud Pro" panose="03050502040302030504" pitchFamily="66" charset="0"/>
                <a:cs typeface="Dreaming Outloud Pro" panose="03050502040302030504" pitchFamily="66" charset="0"/>
              </a:rPr>
              <a:t>F</a:t>
            </a:r>
          </a:p>
        </p:txBody>
      </p:sp>
      <p:sp>
        <p:nvSpPr>
          <p:cNvPr id="6" name="Rektangel: afrundede hjørner 5">
            <a:extLst>
              <a:ext uri="{FF2B5EF4-FFF2-40B4-BE49-F238E27FC236}">
                <a16:creationId xmlns:a16="http://schemas.microsoft.com/office/drawing/2014/main" id="{A3235E9B-AE3A-C49C-C069-6FBA861F0B7B}"/>
              </a:ext>
            </a:extLst>
          </p:cNvPr>
          <p:cNvSpPr/>
          <p:nvPr/>
        </p:nvSpPr>
        <p:spPr>
          <a:xfrm>
            <a:off x="9290181" y="1231641"/>
            <a:ext cx="2276669" cy="358295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5000" dirty="0">
                <a:latin typeface="Dreaming Outloud Pro" panose="03050502040302030504" pitchFamily="66" charset="0"/>
                <a:cs typeface="Dreaming Outloud Pro" panose="03050502040302030504" pitchFamily="66" charset="0"/>
              </a:rPr>
              <a:t>E</a:t>
            </a:r>
          </a:p>
        </p:txBody>
      </p:sp>
      <p:sp>
        <p:nvSpPr>
          <p:cNvPr id="7" name="Rektangel: afrundede hjørner 6">
            <a:extLst>
              <a:ext uri="{FF2B5EF4-FFF2-40B4-BE49-F238E27FC236}">
                <a16:creationId xmlns:a16="http://schemas.microsoft.com/office/drawing/2014/main" id="{674C61FB-02C7-4B49-67DA-960BE6297B7A}"/>
              </a:ext>
            </a:extLst>
          </p:cNvPr>
          <p:cNvSpPr/>
          <p:nvPr/>
        </p:nvSpPr>
        <p:spPr>
          <a:xfrm>
            <a:off x="6413240" y="1231640"/>
            <a:ext cx="2276669" cy="358295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5000" dirty="0">
                <a:latin typeface="Dreaming Outloud Pro" panose="03050502040302030504" pitchFamily="66" charset="0"/>
                <a:cs typeface="Dreaming Outloud Pro" panose="03050502040302030504" pitchFamily="66" charset="0"/>
              </a:rPr>
              <a:t>R</a:t>
            </a:r>
          </a:p>
        </p:txBody>
      </p:sp>
      <p:sp>
        <p:nvSpPr>
          <p:cNvPr id="8" name="Rektangel: afrundede hjørner 7">
            <a:extLst>
              <a:ext uri="{FF2B5EF4-FFF2-40B4-BE49-F238E27FC236}">
                <a16:creationId xmlns:a16="http://schemas.microsoft.com/office/drawing/2014/main" id="{C45B4740-4F4A-AC74-93DF-81F0B74FD53F}"/>
              </a:ext>
            </a:extLst>
          </p:cNvPr>
          <p:cNvSpPr/>
          <p:nvPr/>
        </p:nvSpPr>
        <p:spPr>
          <a:xfrm>
            <a:off x="3502091" y="1231640"/>
            <a:ext cx="2276669" cy="358295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5000" dirty="0">
                <a:latin typeface="Dreaming Outloud Pro" panose="03050502040302030504" pitchFamily="66" charset="0"/>
                <a:cs typeface="Dreaming Outloud Pro" panose="03050502040302030504" pitchFamily="66" charset="0"/>
              </a:rPr>
              <a:t>I</a:t>
            </a:r>
          </a:p>
        </p:txBody>
      </p:sp>
    </p:spTree>
    <p:extLst>
      <p:ext uri="{BB962C8B-B14F-4D97-AF65-F5344CB8AC3E}">
        <p14:creationId xmlns:p14="http://schemas.microsoft.com/office/powerpoint/2010/main" val="3141355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afrundede hjørner 1">
            <a:extLst>
              <a:ext uri="{FF2B5EF4-FFF2-40B4-BE49-F238E27FC236}">
                <a16:creationId xmlns:a16="http://schemas.microsoft.com/office/drawing/2014/main" id="{342EC0D1-C0CC-449B-A743-B3EB48341AD8}"/>
              </a:ext>
            </a:extLst>
          </p:cNvPr>
          <p:cNvSpPr/>
          <p:nvPr/>
        </p:nvSpPr>
        <p:spPr>
          <a:xfrm>
            <a:off x="625150" y="1231642"/>
            <a:ext cx="2276669" cy="2864498"/>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5000" dirty="0">
                <a:latin typeface="Dreaming Outloud Pro" panose="03050502040302030504" pitchFamily="66" charset="0"/>
                <a:cs typeface="Dreaming Outloud Pro" panose="03050502040302030504" pitchFamily="66" charset="0"/>
              </a:rPr>
              <a:t>F</a:t>
            </a:r>
          </a:p>
        </p:txBody>
      </p:sp>
      <p:sp>
        <p:nvSpPr>
          <p:cNvPr id="6" name="Rektangel: afrundede hjørner 5">
            <a:extLst>
              <a:ext uri="{FF2B5EF4-FFF2-40B4-BE49-F238E27FC236}">
                <a16:creationId xmlns:a16="http://schemas.microsoft.com/office/drawing/2014/main" id="{A3235E9B-AE3A-C49C-C069-6FBA861F0B7B}"/>
              </a:ext>
            </a:extLst>
          </p:cNvPr>
          <p:cNvSpPr/>
          <p:nvPr/>
        </p:nvSpPr>
        <p:spPr>
          <a:xfrm>
            <a:off x="9290181" y="1231642"/>
            <a:ext cx="2276669" cy="2864498"/>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5000" dirty="0">
                <a:latin typeface="Dreaming Outloud Pro" panose="03050502040302030504" pitchFamily="66" charset="0"/>
                <a:cs typeface="Dreaming Outloud Pro" panose="03050502040302030504" pitchFamily="66" charset="0"/>
              </a:rPr>
              <a:t>E</a:t>
            </a:r>
          </a:p>
        </p:txBody>
      </p:sp>
      <p:sp>
        <p:nvSpPr>
          <p:cNvPr id="7" name="Rektangel: afrundede hjørner 6">
            <a:extLst>
              <a:ext uri="{FF2B5EF4-FFF2-40B4-BE49-F238E27FC236}">
                <a16:creationId xmlns:a16="http://schemas.microsoft.com/office/drawing/2014/main" id="{674C61FB-02C7-4B49-67DA-960BE6297B7A}"/>
              </a:ext>
            </a:extLst>
          </p:cNvPr>
          <p:cNvSpPr/>
          <p:nvPr/>
        </p:nvSpPr>
        <p:spPr>
          <a:xfrm>
            <a:off x="6413240" y="1231641"/>
            <a:ext cx="2276669" cy="2864498"/>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5000" dirty="0">
                <a:latin typeface="Dreaming Outloud Pro" panose="03050502040302030504" pitchFamily="66" charset="0"/>
                <a:cs typeface="Dreaming Outloud Pro" panose="03050502040302030504" pitchFamily="66" charset="0"/>
              </a:rPr>
              <a:t>R</a:t>
            </a:r>
          </a:p>
        </p:txBody>
      </p:sp>
      <p:sp>
        <p:nvSpPr>
          <p:cNvPr id="8" name="Rektangel: afrundede hjørner 7">
            <a:extLst>
              <a:ext uri="{FF2B5EF4-FFF2-40B4-BE49-F238E27FC236}">
                <a16:creationId xmlns:a16="http://schemas.microsoft.com/office/drawing/2014/main" id="{C45B4740-4F4A-AC74-93DF-81F0B74FD53F}"/>
              </a:ext>
            </a:extLst>
          </p:cNvPr>
          <p:cNvSpPr/>
          <p:nvPr/>
        </p:nvSpPr>
        <p:spPr>
          <a:xfrm>
            <a:off x="3502091" y="1231641"/>
            <a:ext cx="2276669" cy="2864498"/>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5000" dirty="0">
                <a:latin typeface="Dreaming Outloud Pro" panose="03050502040302030504" pitchFamily="66" charset="0"/>
                <a:cs typeface="Dreaming Outloud Pro" panose="03050502040302030504" pitchFamily="66" charset="0"/>
              </a:rPr>
              <a:t>I</a:t>
            </a:r>
          </a:p>
        </p:txBody>
      </p:sp>
      <p:sp>
        <p:nvSpPr>
          <p:cNvPr id="3" name="Tekstfelt 2">
            <a:extLst>
              <a:ext uri="{FF2B5EF4-FFF2-40B4-BE49-F238E27FC236}">
                <a16:creationId xmlns:a16="http://schemas.microsoft.com/office/drawing/2014/main" id="{848FB0C8-5355-A7BD-38C6-D8EE3FF39824}"/>
              </a:ext>
            </a:extLst>
          </p:cNvPr>
          <p:cNvSpPr txBox="1"/>
          <p:nvPr/>
        </p:nvSpPr>
        <p:spPr>
          <a:xfrm>
            <a:off x="625149" y="4488024"/>
            <a:ext cx="2276670" cy="1723549"/>
          </a:xfrm>
          <a:custGeom>
            <a:avLst/>
            <a:gdLst>
              <a:gd name="connsiteX0" fmla="*/ 0 w 2276670"/>
              <a:gd name="connsiteY0" fmla="*/ 0 h 1723549"/>
              <a:gd name="connsiteX1" fmla="*/ 2276670 w 2276670"/>
              <a:gd name="connsiteY1" fmla="*/ 0 h 1723549"/>
              <a:gd name="connsiteX2" fmla="*/ 2276670 w 2276670"/>
              <a:gd name="connsiteY2" fmla="*/ 1723549 h 1723549"/>
              <a:gd name="connsiteX3" fmla="*/ 0 w 2276670"/>
              <a:gd name="connsiteY3" fmla="*/ 1723549 h 1723549"/>
              <a:gd name="connsiteX4" fmla="*/ 0 w 2276670"/>
              <a:gd name="connsiteY4" fmla="*/ 0 h 172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670" h="1723549" extrusionOk="0">
                <a:moveTo>
                  <a:pt x="0" y="0"/>
                </a:moveTo>
                <a:cubicBezTo>
                  <a:pt x="927756" y="-45069"/>
                  <a:pt x="1719130" y="-51736"/>
                  <a:pt x="2276670" y="0"/>
                </a:cubicBezTo>
                <a:cubicBezTo>
                  <a:pt x="2244495" y="443667"/>
                  <a:pt x="2203915" y="1243947"/>
                  <a:pt x="2276670" y="1723549"/>
                </a:cubicBezTo>
                <a:cubicBezTo>
                  <a:pt x="1327540" y="1873221"/>
                  <a:pt x="1104249" y="1875191"/>
                  <a:pt x="0" y="1723549"/>
                </a:cubicBezTo>
                <a:cubicBezTo>
                  <a:pt x="-144063" y="1393789"/>
                  <a:pt x="142364" y="197201"/>
                  <a:pt x="0" y="0"/>
                </a:cubicBezTo>
                <a:close/>
              </a:path>
            </a:pathLst>
          </a:custGeom>
          <a:noFill/>
          <a:ln>
            <a:solidFill>
              <a:schemeClr val="tx1"/>
            </a:solidFill>
            <a:extLst>
              <a:ext uri="{C807C97D-BFC1-408E-A445-0C87EB9F89A2}">
                <ask:lineSketchStyleProps xmlns:ask="http://schemas.microsoft.com/office/drawing/2018/sketchyshapes" sd="1840131476">
                  <a:prstGeom prst="rect">
                    <a:avLst/>
                  </a:prstGeom>
                  <ask:type>
                    <ask:lineSketchCurved/>
                  </ask:type>
                </ask:lineSketchStyleProps>
              </a:ext>
            </a:extLst>
          </a:ln>
        </p:spPr>
        <p:txBody>
          <a:bodyPr wrap="square" rtlCol="0">
            <a:spAutoFit/>
          </a:bodyPr>
          <a:lstStyle/>
          <a:p>
            <a:pPr algn="ctr"/>
            <a:r>
              <a:rPr lang="da-DK" u="sng" dirty="0">
                <a:latin typeface="Dreaming Outloud Pro" panose="03050502040302030504" pitchFamily="66" charset="0"/>
                <a:cs typeface="Dreaming Outloud Pro" panose="03050502040302030504" pitchFamily="66" charset="0"/>
              </a:rPr>
              <a:t>Forståelsesfasen</a:t>
            </a:r>
          </a:p>
          <a:p>
            <a:pPr algn="ctr"/>
            <a:endParaRPr lang="da-DK" dirty="0">
              <a:latin typeface="Dreaming Outloud Pro" panose="03050502040302030504" pitchFamily="66" charset="0"/>
              <a:cs typeface="Dreaming Outloud Pro" panose="03050502040302030504" pitchFamily="66" charset="0"/>
            </a:endParaRPr>
          </a:p>
          <a:p>
            <a:pPr algn="ctr"/>
            <a:r>
              <a:rPr lang="da-DK" sz="1400" dirty="0">
                <a:latin typeface="Dreaming Outloud Pro" panose="03050502040302030504" pitchFamily="66" charset="0"/>
                <a:cs typeface="Dreaming Outloud Pro" panose="03050502040302030504" pitchFamily="66" charset="0"/>
              </a:rPr>
              <a:t>Formålet med fasen er, at eleverne får en forståelse for, hvad er bevægelse og hvorfor man skal bevæge sig.</a:t>
            </a:r>
          </a:p>
        </p:txBody>
      </p:sp>
      <p:sp>
        <p:nvSpPr>
          <p:cNvPr id="4" name="Tekstfelt 3">
            <a:extLst>
              <a:ext uri="{FF2B5EF4-FFF2-40B4-BE49-F238E27FC236}">
                <a16:creationId xmlns:a16="http://schemas.microsoft.com/office/drawing/2014/main" id="{805C58F7-9EFB-2B48-8167-14AA33D53AFA}"/>
              </a:ext>
            </a:extLst>
          </p:cNvPr>
          <p:cNvSpPr txBox="1"/>
          <p:nvPr/>
        </p:nvSpPr>
        <p:spPr>
          <a:xfrm>
            <a:off x="3502091" y="4488024"/>
            <a:ext cx="2276670" cy="1723549"/>
          </a:xfrm>
          <a:custGeom>
            <a:avLst/>
            <a:gdLst>
              <a:gd name="connsiteX0" fmla="*/ 0 w 2276670"/>
              <a:gd name="connsiteY0" fmla="*/ 0 h 1723549"/>
              <a:gd name="connsiteX1" fmla="*/ 2276670 w 2276670"/>
              <a:gd name="connsiteY1" fmla="*/ 0 h 1723549"/>
              <a:gd name="connsiteX2" fmla="*/ 2276670 w 2276670"/>
              <a:gd name="connsiteY2" fmla="*/ 1723549 h 1723549"/>
              <a:gd name="connsiteX3" fmla="*/ 0 w 2276670"/>
              <a:gd name="connsiteY3" fmla="*/ 1723549 h 1723549"/>
              <a:gd name="connsiteX4" fmla="*/ 0 w 2276670"/>
              <a:gd name="connsiteY4" fmla="*/ 0 h 172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670" h="1723549" extrusionOk="0">
                <a:moveTo>
                  <a:pt x="0" y="0"/>
                </a:moveTo>
                <a:cubicBezTo>
                  <a:pt x="927756" y="-45069"/>
                  <a:pt x="1719130" y="-51736"/>
                  <a:pt x="2276670" y="0"/>
                </a:cubicBezTo>
                <a:cubicBezTo>
                  <a:pt x="2244495" y="443667"/>
                  <a:pt x="2203915" y="1243947"/>
                  <a:pt x="2276670" y="1723549"/>
                </a:cubicBezTo>
                <a:cubicBezTo>
                  <a:pt x="1327540" y="1873221"/>
                  <a:pt x="1104249" y="1875191"/>
                  <a:pt x="0" y="1723549"/>
                </a:cubicBezTo>
                <a:cubicBezTo>
                  <a:pt x="-144063" y="1393789"/>
                  <a:pt x="142364" y="197201"/>
                  <a:pt x="0" y="0"/>
                </a:cubicBezTo>
                <a:close/>
              </a:path>
            </a:pathLst>
          </a:custGeom>
          <a:noFill/>
          <a:ln>
            <a:solidFill>
              <a:schemeClr val="tx1"/>
            </a:solidFill>
            <a:extLst>
              <a:ext uri="{C807C97D-BFC1-408E-A445-0C87EB9F89A2}">
                <ask:lineSketchStyleProps xmlns:ask="http://schemas.microsoft.com/office/drawing/2018/sketchyshapes" sd="1840131476">
                  <a:prstGeom prst="rect">
                    <a:avLst/>
                  </a:prstGeom>
                  <ask:type>
                    <ask:lineSketchCurved/>
                  </ask:type>
                </ask:lineSketchStyleProps>
              </a:ext>
            </a:extLst>
          </a:ln>
        </p:spPr>
        <p:txBody>
          <a:bodyPr wrap="square" rtlCol="0">
            <a:spAutoFit/>
          </a:bodyPr>
          <a:lstStyle/>
          <a:p>
            <a:pPr algn="ctr"/>
            <a:r>
              <a:rPr lang="da-DK" u="sng" dirty="0">
                <a:latin typeface="Dreaming Outloud Pro" panose="03050502040302030504" pitchFamily="66" charset="0"/>
                <a:cs typeface="Dreaming Outloud Pro" panose="03050502040302030504" pitchFamily="66" charset="0"/>
              </a:rPr>
              <a:t>Idéudviklingsfasen</a:t>
            </a:r>
          </a:p>
          <a:p>
            <a:pPr algn="ctr"/>
            <a:endParaRPr lang="da-DK" dirty="0">
              <a:latin typeface="Dreaming Outloud Pro" panose="03050502040302030504" pitchFamily="66" charset="0"/>
              <a:cs typeface="Dreaming Outloud Pro" panose="03050502040302030504" pitchFamily="66" charset="0"/>
            </a:endParaRPr>
          </a:p>
          <a:p>
            <a:pPr algn="ctr"/>
            <a:r>
              <a:rPr lang="da-DK" sz="1400" dirty="0">
                <a:latin typeface="Dreaming Outloud Pro" panose="03050502040302030504" pitchFamily="66" charset="0"/>
                <a:cs typeface="Dreaming Outloud Pro" panose="03050502040302030504" pitchFamily="66" charset="0"/>
              </a:rPr>
              <a:t>Formålet med denne fase er, at eleverne skal tænke kreativt og ud af boksen. Det er nu, alle ideerne skal frem.</a:t>
            </a:r>
          </a:p>
        </p:txBody>
      </p:sp>
      <p:sp>
        <p:nvSpPr>
          <p:cNvPr id="9" name="Tekstfelt 8">
            <a:extLst>
              <a:ext uri="{FF2B5EF4-FFF2-40B4-BE49-F238E27FC236}">
                <a16:creationId xmlns:a16="http://schemas.microsoft.com/office/drawing/2014/main" id="{C8573832-0E41-68CD-6988-496A44040058}"/>
              </a:ext>
            </a:extLst>
          </p:cNvPr>
          <p:cNvSpPr txBox="1"/>
          <p:nvPr/>
        </p:nvSpPr>
        <p:spPr>
          <a:xfrm>
            <a:off x="6413240" y="4488024"/>
            <a:ext cx="2276670" cy="1723549"/>
          </a:xfrm>
          <a:custGeom>
            <a:avLst/>
            <a:gdLst>
              <a:gd name="connsiteX0" fmla="*/ 0 w 2276670"/>
              <a:gd name="connsiteY0" fmla="*/ 0 h 1723549"/>
              <a:gd name="connsiteX1" fmla="*/ 2276670 w 2276670"/>
              <a:gd name="connsiteY1" fmla="*/ 0 h 1723549"/>
              <a:gd name="connsiteX2" fmla="*/ 2276670 w 2276670"/>
              <a:gd name="connsiteY2" fmla="*/ 1723549 h 1723549"/>
              <a:gd name="connsiteX3" fmla="*/ 0 w 2276670"/>
              <a:gd name="connsiteY3" fmla="*/ 1723549 h 1723549"/>
              <a:gd name="connsiteX4" fmla="*/ 0 w 2276670"/>
              <a:gd name="connsiteY4" fmla="*/ 0 h 172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670" h="1723549" extrusionOk="0">
                <a:moveTo>
                  <a:pt x="0" y="0"/>
                </a:moveTo>
                <a:cubicBezTo>
                  <a:pt x="927756" y="-45069"/>
                  <a:pt x="1719130" y="-51736"/>
                  <a:pt x="2276670" y="0"/>
                </a:cubicBezTo>
                <a:cubicBezTo>
                  <a:pt x="2244495" y="443667"/>
                  <a:pt x="2203915" y="1243947"/>
                  <a:pt x="2276670" y="1723549"/>
                </a:cubicBezTo>
                <a:cubicBezTo>
                  <a:pt x="1327540" y="1873221"/>
                  <a:pt x="1104249" y="1875191"/>
                  <a:pt x="0" y="1723549"/>
                </a:cubicBezTo>
                <a:cubicBezTo>
                  <a:pt x="-144063" y="1393789"/>
                  <a:pt x="142364" y="197201"/>
                  <a:pt x="0" y="0"/>
                </a:cubicBezTo>
                <a:close/>
              </a:path>
            </a:pathLst>
          </a:custGeom>
          <a:noFill/>
          <a:ln>
            <a:solidFill>
              <a:schemeClr val="tx1"/>
            </a:solidFill>
            <a:extLst>
              <a:ext uri="{C807C97D-BFC1-408E-A445-0C87EB9F89A2}">
                <ask:lineSketchStyleProps xmlns:ask="http://schemas.microsoft.com/office/drawing/2018/sketchyshapes" sd="1840131476">
                  <a:prstGeom prst="rect">
                    <a:avLst/>
                  </a:prstGeom>
                  <ask:type>
                    <ask:lineSketchCurved/>
                  </ask:type>
                </ask:lineSketchStyleProps>
              </a:ext>
            </a:extLst>
          </a:ln>
        </p:spPr>
        <p:txBody>
          <a:bodyPr wrap="square" rtlCol="0">
            <a:spAutoFit/>
          </a:bodyPr>
          <a:lstStyle/>
          <a:p>
            <a:pPr algn="ctr"/>
            <a:r>
              <a:rPr lang="da-DK" u="sng" dirty="0">
                <a:latin typeface="Dreaming Outloud Pro" panose="03050502040302030504" pitchFamily="66" charset="0"/>
                <a:cs typeface="Dreaming Outloud Pro" panose="03050502040302030504" pitchFamily="66" charset="0"/>
              </a:rPr>
              <a:t>Realiseringsfasen</a:t>
            </a:r>
          </a:p>
          <a:p>
            <a:pPr algn="ctr"/>
            <a:endParaRPr lang="da-DK" dirty="0">
              <a:latin typeface="Dreaming Outloud Pro" panose="03050502040302030504" pitchFamily="66" charset="0"/>
              <a:cs typeface="Dreaming Outloud Pro" panose="03050502040302030504" pitchFamily="66" charset="0"/>
            </a:endParaRPr>
          </a:p>
          <a:p>
            <a:pPr algn="ctr"/>
            <a:r>
              <a:rPr lang="da-DK" sz="1400" dirty="0">
                <a:latin typeface="Dreaming Outloud Pro" panose="03050502040302030504" pitchFamily="66" charset="0"/>
                <a:cs typeface="Dreaming Outloud Pro" panose="03050502040302030504" pitchFamily="66" charset="0"/>
              </a:rPr>
              <a:t>Formålet med denne fase er, at eleverne skal udvælge nogle ideer og gøre dem realistiske, så de passer til </a:t>
            </a:r>
            <a:r>
              <a:rPr lang="da-DK" sz="1400" u="sng" dirty="0">
                <a:latin typeface="Dreaming Outloud Pro" panose="03050502040302030504" pitchFamily="66" charset="0"/>
                <a:cs typeface="Dreaming Outloud Pro" panose="03050502040302030504" pitchFamily="66" charset="0"/>
              </a:rPr>
              <a:t>deres</a:t>
            </a:r>
            <a:r>
              <a:rPr lang="da-DK" sz="1400" dirty="0">
                <a:latin typeface="Dreaming Outloud Pro" panose="03050502040302030504" pitchFamily="66" charset="0"/>
                <a:cs typeface="Dreaming Outloud Pro" panose="03050502040302030504" pitchFamily="66" charset="0"/>
              </a:rPr>
              <a:t> hverdag.</a:t>
            </a:r>
          </a:p>
        </p:txBody>
      </p:sp>
      <p:sp>
        <p:nvSpPr>
          <p:cNvPr id="10" name="Tekstfelt 9">
            <a:extLst>
              <a:ext uri="{FF2B5EF4-FFF2-40B4-BE49-F238E27FC236}">
                <a16:creationId xmlns:a16="http://schemas.microsoft.com/office/drawing/2014/main" id="{4C01C58A-C4CE-8ECE-2CE3-F8053366A4FB}"/>
              </a:ext>
            </a:extLst>
          </p:cNvPr>
          <p:cNvSpPr txBox="1"/>
          <p:nvPr/>
        </p:nvSpPr>
        <p:spPr>
          <a:xfrm>
            <a:off x="9290181" y="4488024"/>
            <a:ext cx="2276670" cy="1723549"/>
          </a:xfrm>
          <a:custGeom>
            <a:avLst/>
            <a:gdLst>
              <a:gd name="connsiteX0" fmla="*/ 0 w 2276670"/>
              <a:gd name="connsiteY0" fmla="*/ 0 h 1723549"/>
              <a:gd name="connsiteX1" fmla="*/ 2276670 w 2276670"/>
              <a:gd name="connsiteY1" fmla="*/ 0 h 1723549"/>
              <a:gd name="connsiteX2" fmla="*/ 2276670 w 2276670"/>
              <a:gd name="connsiteY2" fmla="*/ 1723549 h 1723549"/>
              <a:gd name="connsiteX3" fmla="*/ 0 w 2276670"/>
              <a:gd name="connsiteY3" fmla="*/ 1723549 h 1723549"/>
              <a:gd name="connsiteX4" fmla="*/ 0 w 2276670"/>
              <a:gd name="connsiteY4" fmla="*/ 0 h 1723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670" h="1723549" extrusionOk="0">
                <a:moveTo>
                  <a:pt x="0" y="0"/>
                </a:moveTo>
                <a:cubicBezTo>
                  <a:pt x="927756" y="-45069"/>
                  <a:pt x="1719130" y="-51736"/>
                  <a:pt x="2276670" y="0"/>
                </a:cubicBezTo>
                <a:cubicBezTo>
                  <a:pt x="2244495" y="443667"/>
                  <a:pt x="2203915" y="1243947"/>
                  <a:pt x="2276670" y="1723549"/>
                </a:cubicBezTo>
                <a:cubicBezTo>
                  <a:pt x="1327540" y="1873221"/>
                  <a:pt x="1104249" y="1875191"/>
                  <a:pt x="0" y="1723549"/>
                </a:cubicBezTo>
                <a:cubicBezTo>
                  <a:pt x="-144063" y="1393789"/>
                  <a:pt x="142364" y="197201"/>
                  <a:pt x="0" y="0"/>
                </a:cubicBezTo>
                <a:close/>
              </a:path>
            </a:pathLst>
          </a:custGeom>
          <a:noFill/>
          <a:ln>
            <a:solidFill>
              <a:schemeClr val="tx1"/>
            </a:solidFill>
            <a:extLst>
              <a:ext uri="{C807C97D-BFC1-408E-A445-0C87EB9F89A2}">
                <ask:lineSketchStyleProps xmlns:ask="http://schemas.microsoft.com/office/drawing/2018/sketchyshapes" sd="1840131476">
                  <a:prstGeom prst="rect">
                    <a:avLst/>
                  </a:prstGeom>
                  <ask:type>
                    <ask:lineSketchCurved/>
                  </ask:type>
                </ask:lineSketchStyleProps>
              </a:ext>
            </a:extLst>
          </a:ln>
        </p:spPr>
        <p:txBody>
          <a:bodyPr wrap="square" rtlCol="0">
            <a:spAutoFit/>
          </a:bodyPr>
          <a:lstStyle/>
          <a:p>
            <a:pPr algn="ctr"/>
            <a:r>
              <a:rPr lang="da-DK" u="sng" dirty="0">
                <a:latin typeface="Dreaming Outloud Pro" panose="03050502040302030504" pitchFamily="66" charset="0"/>
                <a:cs typeface="Dreaming Outloud Pro" panose="03050502040302030504" pitchFamily="66" charset="0"/>
              </a:rPr>
              <a:t>Evalueringsfasen</a:t>
            </a:r>
          </a:p>
          <a:p>
            <a:pPr algn="ctr"/>
            <a:endParaRPr lang="da-DK" dirty="0">
              <a:latin typeface="Dreaming Outloud Pro" panose="03050502040302030504" pitchFamily="66" charset="0"/>
              <a:cs typeface="Dreaming Outloud Pro" panose="03050502040302030504" pitchFamily="66" charset="0"/>
            </a:endParaRPr>
          </a:p>
          <a:p>
            <a:pPr algn="ctr"/>
            <a:r>
              <a:rPr lang="da-DK" sz="1400" dirty="0">
                <a:latin typeface="Dreaming Outloud Pro" panose="03050502040302030504" pitchFamily="66" charset="0"/>
                <a:cs typeface="Dreaming Outloud Pro" panose="03050502040302030504" pitchFamily="66" charset="0"/>
              </a:rPr>
              <a:t>Formålet med denne fase er, at eleverne skal evaluere de afprøvede ideer. Er der noget, der skal ændres i de afprøvede ideer?</a:t>
            </a:r>
          </a:p>
        </p:txBody>
      </p:sp>
    </p:spTree>
    <p:extLst>
      <p:ext uri="{BB962C8B-B14F-4D97-AF65-F5344CB8AC3E}">
        <p14:creationId xmlns:p14="http://schemas.microsoft.com/office/powerpoint/2010/main" val="3859850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6641BB-2B68-3D93-5513-EB5D227C7A02}"/>
              </a:ext>
            </a:extLst>
          </p:cNvPr>
          <p:cNvSpPr>
            <a:spLocks noGrp="1"/>
          </p:cNvSpPr>
          <p:nvPr>
            <p:ph type="body" sz="quarter" idx="11"/>
          </p:nvPr>
        </p:nvSpPr>
        <p:spPr>
          <a:xfrm>
            <a:off x="361525" y="626005"/>
            <a:ext cx="5500014" cy="1183745"/>
          </a:xfrm>
        </p:spPr>
        <p:txBody>
          <a:bodyPr>
            <a:noAutofit/>
          </a:bodyPr>
          <a:lstStyle/>
          <a:p>
            <a:r>
              <a:rPr lang="da-DK" sz="8800" dirty="0">
                <a:latin typeface="Dreaming Outloud Pro" panose="03050502040302030504" pitchFamily="66" charset="0"/>
                <a:cs typeface="Dreaming Outloud Pro" panose="03050502040302030504" pitchFamily="66" charset="0"/>
              </a:rPr>
              <a:t>Innovation</a:t>
            </a:r>
          </a:p>
        </p:txBody>
      </p:sp>
      <p:pic>
        <p:nvPicPr>
          <p:cNvPr id="7" name="Grafik 6" descr="Lyset er tændt med massiv udfyldning">
            <a:extLst>
              <a:ext uri="{FF2B5EF4-FFF2-40B4-BE49-F238E27FC236}">
                <a16:creationId xmlns:a16="http://schemas.microsoft.com/office/drawing/2014/main" id="{51AA3427-1391-D1C7-9E01-5DBB83CDE1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8232" y="-1711948"/>
            <a:ext cx="9262846" cy="9262846"/>
          </a:xfrm>
          <a:prstGeom prst="rect">
            <a:avLst/>
          </a:prstGeom>
        </p:spPr>
      </p:pic>
      <p:sp>
        <p:nvSpPr>
          <p:cNvPr id="5" name="Pladsholder til indhold 2">
            <a:extLst>
              <a:ext uri="{FF2B5EF4-FFF2-40B4-BE49-F238E27FC236}">
                <a16:creationId xmlns:a16="http://schemas.microsoft.com/office/drawing/2014/main" id="{BEB9020A-EBA8-34EB-39A7-07DB7F06203E}"/>
              </a:ext>
            </a:extLst>
          </p:cNvPr>
          <p:cNvSpPr>
            <a:spLocks noGrp="1"/>
          </p:cNvSpPr>
          <p:nvPr>
            <p:ph type="body" sz="quarter" idx="10"/>
          </p:nvPr>
        </p:nvSpPr>
        <p:spPr>
          <a:xfrm>
            <a:off x="6061563" y="626005"/>
            <a:ext cx="4056184" cy="3515574"/>
          </a:xfrm>
          <a:prstGeom prst="ellipse">
            <a:avLst/>
          </a:prstGeom>
        </p:spPr>
        <p:txBody>
          <a:bodyPr>
            <a:noAutofit/>
          </a:bodyPr>
          <a:lstStyle/>
          <a:p>
            <a:pPr marL="0" indent="0" algn="ctr">
              <a:buNone/>
            </a:pPr>
            <a:r>
              <a:rPr lang="da-DK" sz="1100" b="0" i="0" u="none" strike="noStrike" dirty="0">
                <a:effectLst/>
                <a:latin typeface="Dreaming Outloud Pro" panose="03050502040302030504" pitchFamily="66" charset="0"/>
                <a:cs typeface="Dreaming Outloud Pro" panose="03050502040302030504" pitchFamily="66" charset="0"/>
              </a:rPr>
              <a:t>Innovation er skabelsen af en idé, der omsættes til praksis og skaber værdi. Det er altså kun innovation, hvis en idé ender med at blive til noget, der giver værdi. Innovation varierer i størrelse og gennemslagskraft og behøver ikke altid at være noget helt nyt. Man må gerne få vilde og urealistiske idéer, fordi de i sidste ende godt kan blive til noget – bare på en anden måde, end man først havde forestillet sig det. Når vi snakker om innovation i forbindelse med bevægelse i skoledagen, </a:t>
            </a:r>
            <a:r>
              <a:rPr lang="da-DK" sz="1100" dirty="0">
                <a:latin typeface="Dreaming Outloud Pro" panose="03050502040302030504" pitchFamily="66" charset="0"/>
                <a:cs typeface="Dreaming Outloud Pro" panose="03050502040302030504" pitchFamily="66" charset="0"/>
              </a:rPr>
              <a:t>vil vi </a:t>
            </a:r>
            <a:r>
              <a:rPr lang="da-DK" sz="1100" b="0" i="0" u="none" strike="noStrike" dirty="0">
                <a:effectLst/>
                <a:latin typeface="Dreaming Outloud Pro" panose="03050502040302030504" pitchFamily="66" charset="0"/>
                <a:cs typeface="Dreaming Outloud Pro" panose="03050502040302030504" pitchFamily="66" charset="0"/>
              </a:rPr>
              <a:t>ændre den måde, vi er i skolen på, og hvor meget vi bevæger os. Det kan være i timerne, i frikvartererne, på vej til/fra skole osv. Det centrale omkring innovationen er, at vi skal finde på en idé, der er så god, at den ændrer på, hvor meget og hvordan vi bevæger os i løbet af skoledagen.</a:t>
            </a:r>
            <a:endParaRPr lang="da-DK" sz="1100" dirty="0">
              <a:effectLst/>
              <a:latin typeface="Dreaming Outloud Pro" panose="03050502040302030504" pitchFamily="66" charset="0"/>
              <a:cs typeface="Dreaming Outloud Pro" panose="03050502040302030504" pitchFamily="66" charset="0"/>
            </a:endParaRPr>
          </a:p>
        </p:txBody>
      </p:sp>
    </p:spTree>
    <p:extLst>
      <p:ext uri="{BB962C8B-B14F-4D97-AF65-F5344CB8AC3E}">
        <p14:creationId xmlns:p14="http://schemas.microsoft.com/office/powerpoint/2010/main" val="4053155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Lyset er tændt med massiv udfyldning">
            <a:extLst>
              <a:ext uri="{FF2B5EF4-FFF2-40B4-BE49-F238E27FC236}">
                <a16:creationId xmlns:a16="http://schemas.microsoft.com/office/drawing/2014/main" id="{51AA3427-1391-D1C7-9E01-5DBB83CDE1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3214" y="1545125"/>
            <a:ext cx="2695795" cy="2695795"/>
          </a:xfrm>
          <a:prstGeom prst="rect">
            <a:avLst/>
          </a:prstGeom>
        </p:spPr>
      </p:pic>
      <p:sp>
        <p:nvSpPr>
          <p:cNvPr id="9" name="Tekstfelt 8">
            <a:extLst>
              <a:ext uri="{FF2B5EF4-FFF2-40B4-BE49-F238E27FC236}">
                <a16:creationId xmlns:a16="http://schemas.microsoft.com/office/drawing/2014/main" id="{DCD56172-96F6-E64B-681B-448516F27F2E}"/>
              </a:ext>
            </a:extLst>
          </p:cNvPr>
          <p:cNvSpPr txBox="1"/>
          <p:nvPr/>
        </p:nvSpPr>
        <p:spPr>
          <a:xfrm>
            <a:off x="4059009" y="2136082"/>
            <a:ext cx="4610428" cy="923330"/>
          </a:xfrm>
          <a:prstGeom prst="rect">
            <a:avLst/>
          </a:prstGeom>
          <a:noFill/>
        </p:spPr>
        <p:txBody>
          <a:bodyPr wrap="square" rtlCol="0">
            <a:spAutoFit/>
          </a:bodyPr>
          <a:lstStyle/>
          <a:p>
            <a:r>
              <a:rPr lang="da-DK" dirty="0">
                <a:solidFill>
                  <a:schemeClr val="accent1"/>
                </a:solidFill>
              </a:rPr>
              <a:t>Har I oplevet innovation? Kender I nogle produkter, spil eller lignede, hvor man kan tale om, at det er innovation?</a:t>
            </a:r>
          </a:p>
        </p:txBody>
      </p:sp>
      <p:sp>
        <p:nvSpPr>
          <p:cNvPr id="2" name="Titel 1">
            <a:extLst>
              <a:ext uri="{FF2B5EF4-FFF2-40B4-BE49-F238E27FC236}">
                <a16:creationId xmlns:a16="http://schemas.microsoft.com/office/drawing/2014/main" id="{C6841864-3BFE-14BA-4D42-7BAF00B291C7}"/>
              </a:ext>
            </a:extLst>
          </p:cNvPr>
          <p:cNvSpPr txBox="1">
            <a:spLocks/>
          </p:cNvSpPr>
          <p:nvPr/>
        </p:nvSpPr>
        <p:spPr>
          <a:xfrm>
            <a:off x="361525" y="626005"/>
            <a:ext cx="5500014" cy="1183745"/>
          </a:xfrm>
          <a:prstGeom prst="rect">
            <a:avLst/>
          </a:prstGeom>
        </p:spPr>
        <p:txBody>
          <a:bodyPr vert="horz" lIns="91440" tIns="45720" rIns="91440" bIns="45720" rtlCol="0">
            <a:noAutofit/>
          </a:bodyPr>
          <a:lstStyle>
            <a:lvl1pPr marL="0" indent="0" algn="l" defTabSz="356085" rtl="0" eaLnBrk="1" latinLnBrk="0" hangingPunct="1">
              <a:lnSpc>
                <a:spcPct val="90000"/>
              </a:lnSpc>
              <a:spcBef>
                <a:spcPts val="390"/>
              </a:spcBef>
              <a:buClr>
                <a:srgbClr val="43DA88"/>
              </a:buClr>
              <a:buFont typeface="Arial" panose="020B0604020202020204" pitchFamily="34" charset="0"/>
              <a:buNone/>
              <a:defRPr sz="1090" kern="1200">
                <a:solidFill>
                  <a:srgbClr val="43DA88"/>
                </a:solidFill>
                <a:latin typeface="Franklin Gothic Medium" panose="020B0603020102020204" pitchFamily="34" charset="0"/>
                <a:ea typeface="+mn-ea"/>
                <a:cs typeface="+mn-cs"/>
              </a:defRPr>
            </a:lvl1pPr>
            <a:lvl2pPr marL="267064" indent="-89021" algn="l" defTabSz="356085" rtl="0" eaLnBrk="1" latinLnBrk="0" hangingPunct="1">
              <a:lnSpc>
                <a:spcPct val="90000"/>
              </a:lnSpc>
              <a:spcBef>
                <a:spcPts val="195"/>
              </a:spcBef>
              <a:buClr>
                <a:srgbClr val="43DA88"/>
              </a:buClr>
              <a:buFont typeface="Arial" panose="020B0604020202020204" pitchFamily="34" charset="0"/>
              <a:buChar char="•"/>
              <a:defRPr sz="935" kern="1200">
                <a:solidFill>
                  <a:schemeClr val="tx1"/>
                </a:solidFill>
                <a:latin typeface="Franklin Gothic Medium" panose="020B0603020102020204" pitchFamily="34" charset="0"/>
                <a:ea typeface="+mn-ea"/>
                <a:cs typeface="+mn-cs"/>
              </a:defRPr>
            </a:lvl2pPr>
            <a:lvl3pPr marL="445106" indent="-89021" algn="l" defTabSz="356085" rtl="0" eaLnBrk="1" latinLnBrk="0" hangingPunct="1">
              <a:lnSpc>
                <a:spcPct val="90000"/>
              </a:lnSpc>
              <a:spcBef>
                <a:spcPts val="195"/>
              </a:spcBef>
              <a:buClr>
                <a:srgbClr val="43DA88"/>
              </a:buClr>
              <a:buFont typeface="Arial" panose="020B0604020202020204" pitchFamily="34" charset="0"/>
              <a:buChar char="•"/>
              <a:defRPr sz="779" kern="1200">
                <a:solidFill>
                  <a:schemeClr val="tx1"/>
                </a:solidFill>
                <a:latin typeface="Franklin Gothic Medium" panose="020B0603020102020204" pitchFamily="34" charset="0"/>
                <a:ea typeface="+mn-ea"/>
                <a:cs typeface="+mn-cs"/>
              </a:defRPr>
            </a:lvl3pPr>
            <a:lvl4pPr marL="623148" indent="-89021" algn="l" defTabSz="356085" rtl="0" eaLnBrk="1" latinLnBrk="0" hangingPunct="1">
              <a:lnSpc>
                <a:spcPct val="90000"/>
              </a:lnSpc>
              <a:spcBef>
                <a:spcPts val="195"/>
              </a:spcBef>
              <a:buClr>
                <a:srgbClr val="43DA88"/>
              </a:buClr>
              <a:buFont typeface="Arial" panose="020B0604020202020204" pitchFamily="34" charset="0"/>
              <a:buChar char="•"/>
              <a:defRPr sz="701" kern="1200">
                <a:solidFill>
                  <a:schemeClr val="tx1"/>
                </a:solidFill>
                <a:latin typeface="Franklin Gothic Medium" panose="020B0603020102020204" pitchFamily="34" charset="0"/>
                <a:ea typeface="+mn-ea"/>
                <a:cs typeface="+mn-cs"/>
              </a:defRPr>
            </a:lvl4pPr>
            <a:lvl5pPr marL="801190" indent="-89021" algn="l" defTabSz="356085" rtl="0" eaLnBrk="1" latinLnBrk="0" hangingPunct="1">
              <a:lnSpc>
                <a:spcPct val="90000"/>
              </a:lnSpc>
              <a:spcBef>
                <a:spcPts val="195"/>
              </a:spcBef>
              <a:buClr>
                <a:srgbClr val="43DA88"/>
              </a:buClr>
              <a:buFont typeface="Arial" panose="020B0604020202020204" pitchFamily="34" charset="0"/>
              <a:buChar char="•"/>
              <a:defRPr sz="701" kern="1200">
                <a:solidFill>
                  <a:schemeClr val="tx1"/>
                </a:solidFill>
                <a:latin typeface="Franklin Gothic Medium" panose="020B0603020102020204" pitchFamily="34" charset="0"/>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r>
              <a:rPr lang="da-DK" sz="8800">
                <a:latin typeface="Dreaming Outloud Pro" panose="03050502040302030504" pitchFamily="66" charset="0"/>
                <a:cs typeface="Dreaming Outloud Pro" panose="03050502040302030504" pitchFamily="66" charset="0"/>
              </a:rPr>
              <a:t>Innovation</a:t>
            </a:r>
            <a:endParaRPr lang="da-DK" sz="8800" dirty="0">
              <a:latin typeface="Dreaming Outloud Pro" panose="03050502040302030504" pitchFamily="66" charset="0"/>
              <a:cs typeface="Dreaming Outloud Pro" panose="03050502040302030504" pitchFamily="66" charset="0"/>
            </a:endParaRPr>
          </a:p>
        </p:txBody>
      </p:sp>
    </p:spTree>
    <p:extLst>
      <p:ext uri="{BB962C8B-B14F-4D97-AF65-F5344CB8AC3E}">
        <p14:creationId xmlns:p14="http://schemas.microsoft.com/office/powerpoint/2010/main" val="2867940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Lyset er tændt med massiv udfyldning">
            <a:extLst>
              <a:ext uri="{FF2B5EF4-FFF2-40B4-BE49-F238E27FC236}">
                <a16:creationId xmlns:a16="http://schemas.microsoft.com/office/drawing/2014/main" id="{51AA3427-1391-D1C7-9E01-5DBB83CDE1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10314" y="3321718"/>
            <a:ext cx="2695795" cy="2695795"/>
          </a:xfrm>
          <a:prstGeom prst="rect">
            <a:avLst/>
          </a:prstGeom>
        </p:spPr>
      </p:pic>
      <p:sp>
        <p:nvSpPr>
          <p:cNvPr id="9" name="Tekstfelt 8">
            <a:extLst>
              <a:ext uri="{FF2B5EF4-FFF2-40B4-BE49-F238E27FC236}">
                <a16:creationId xmlns:a16="http://schemas.microsoft.com/office/drawing/2014/main" id="{DCD56172-96F6-E64B-681B-448516F27F2E}"/>
              </a:ext>
            </a:extLst>
          </p:cNvPr>
          <p:cNvSpPr txBox="1"/>
          <p:nvPr/>
        </p:nvSpPr>
        <p:spPr>
          <a:xfrm>
            <a:off x="3526574" y="2967335"/>
            <a:ext cx="4610428" cy="2585323"/>
          </a:xfrm>
          <a:prstGeom prst="rect">
            <a:avLst/>
          </a:prstGeom>
          <a:noFill/>
        </p:spPr>
        <p:txBody>
          <a:bodyPr wrap="square" rtlCol="0">
            <a:spAutoFit/>
          </a:bodyPr>
          <a:lstStyle/>
          <a:p>
            <a:r>
              <a:rPr lang="da-DK" dirty="0">
                <a:solidFill>
                  <a:schemeClr val="accent1"/>
                </a:solidFill>
              </a:rPr>
              <a:t>Eksempler på innovation, er:</a:t>
            </a:r>
          </a:p>
          <a:p>
            <a:endParaRPr lang="da-DK" dirty="0">
              <a:solidFill>
                <a:schemeClr val="accent1"/>
              </a:solidFill>
            </a:endParaRPr>
          </a:p>
          <a:p>
            <a:r>
              <a:rPr lang="da-DK" dirty="0" err="1">
                <a:solidFill>
                  <a:schemeClr val="accent1"/>
                </a:solidFill>
              </a:rPr>
              <a:t>Padel</a:t>
            </a:r>
            <a:r>
              <a:rPr lang="da-DK" dirty="0">
                <a:solidFill>
                  <a:schemeClr val="accent1"/>
                </a:solidFill>
              </a:rPr>
              <a:t>: en fusion af tennis og squash</a:t>
            </a:r>
          </a:p>
          <a:p>
            <a:r>
              <a:rPr lang="da-DK" dirty="0" err="1">
                <a:solidFill>
                  <a:schemeClr val="accent1"/>
                </a:solidFill>
              </a:rPr>
              <a:t>Spork</a:t>
            </a:r>
            <a:r>
              <a:rPr lang="da-DK" dirty="0">
                <a:solidFill>
                  <a:schemeClr val="accent1"/>
                </a:solidFill>
              </a:rPr>
              <a:t>: en fusion af en ske og en gaffel.</a:t>
            </a:r>
          </a:p>
          <a:p>
            <a:r>
              <a:rPr lang="da-DK" dirty="0" err="1">
                <a:solidFill>
                  <a:schemeClr val="accent1"/>
                </a:solidFill>
              </a:rPr>
              <a:t>Teqball</a:t>
            </a:r>
            <a:r>
              <a:rPr lang="da-DK" dirty="0">
                <a:solidFill>
                  <a:schemeClr val="accent1"/>
                </a:solidFill>
              </a:rPr>
              <a:t>: en fusion af fodbold, volleyball og bordtennis.</a:t>
            </a:r>
          </a:p>
          <a:p>
            <a:r>
              <a:rPr lang="da-DK" dirty="0">
                <a:solidFill>
                  <a:schemeClr val="accent1"/>
                </a:solidFill>
              </a:rPr>
              <a:t>10/10-modellen: en skolemodel, hvor eleverne får 10 min. sidst i timen + 10 min. først i frikvarteret, hvor de skal være aktive.</a:t>
            </a:r>
          </a:p>
        </p:txBody>
      </p:sp>
      <p:pic>
        <p:nvPicPr>
          <p:cNvPr id="2" name="Bildobjekt 60" descr="En bild som visar Grafik, design&#10;&#10;Automatiskt genererad beskrivning">
            <a:extLst>
              <a:ext uri="{FF2B5EF4-FFF2-40B4-BE49-F238E27FC236}">
                <a16:creationId xmlns:a16="http://schemas.microsoft.com/office/drawing/2014/main" id="{6C3CCD43-46E0-CDAE-C078-03B229B433C4}"/>
              </a:ext>
            </a:extLst>
          </p:cNvPr>
          <p:cNvPicPr>
            <a:picLocks noChangeAspect="1"/>
          </p:cNvPicPr>
          <p:nvPr/>
        </p:nvPicPr>
        <p:blipFill>
          <a:blip r:embed="rId4"/>
          <a:stretch>
            <a:fillRect/>
          </a:stretch>
        </p:blipFill>
        <p:spPr>
          <a:xfrm rot="18283200">
            <a:off x="2988572" y="3749731"/>
            <a:ext cx="441932" cy="465193"/>
          </a:xfrm>
          <a:prstGeom prst="rect">
            <a:avLst/>
          </a:prstGeom>
        </p:spPr>
      </p:pic>
      <p:pic>
        <p:nvPicPr>
          <p:cNvPr id="3" name="Bildobjekt 60" descr="En bild som visar Grafik, design&#10;&#10;Automatiskt genererad beskrivning">
            <a:extLst>
              <a:ext uri="{FF2B5EF4-FFF2-40B4-BE49-F238E27FC236}">
                <a16:creationId xmlns:a16="http://schemas.microsoft.com/office/drawing/2014/main" id="{58501400-C504-F211-E275-B89702DD1220}"/>
              </a:ext>
            </a:extLst>
          </p:cNvPr>
          <p:cNvPicPr>
            <a:picLocks noChangeAspect="1"/>
          </p:cNvPicPr>
          <p:nvPr/>
        </p:nvPicPr>
        <p:blipFill>
          <a:blip r:embed="rId4"/>
          <a:stretch>
            <a:fillRect/>
          </a:stretch>
        </p:blipFill>
        <p:spPr>
          <a:xfrm rot="18283200">
            <a:off x="2988571" y="4063833"/>
            <a:ext cx="441932" cy="465193"/>
          </a:xfrm>
          <a:prstGeom prst="rect">
            <a:avLst/>
          </a:prstGeom>
        </p:spPr>
      </p:pic>
      <p:pic>
        <p:nvPicPr>
          <p:cNvPr id="4" name="Bildobjekt 60" descr="En bild som visar Grafik, design&#10;&#10;Automatiskt genererad beskrivning">
            <a:extLst>
              <a:ext uri="{FF2B5EF4-FFF2-40B4-BE49-F238E27FC236}">
                <a16:creationId xmlns:a16="http://schemas.microsoft.com/office/drawing/2014/main" id="{1DFA17A9-4272-9AEB-4FF9-0E238FC7372E}"/>
              </a:ext>
            </a:extLst>
          </p:cNvPr>
          <p:cNvPicPr>
            <a:picLocks noChangeAspect="1"/>
          </p:cNvPicPr>
          <p:nvPr/>
        </p:nvPicPr>
        <p:blipFill>
          <a:blip r:embed="rId4"/>
          <a:stretch>
            <a:fillRect/>
          </a:stretch>
        </p:blipFill>
        <p:spPr>
          <a:xfrm rot="18283200">
            <a:off x="2988572" y="4390759"/>
            <a:ext cx="441932" cy="465193"/>
          </a:xfrm>
          <a:prstGeom prst="rect">
            <a:avLst/>
          </a:prstGeom>
        </p:spPr>
      </p:pic>
      <p:pic>
        <p:nvPicPr>
          <p:cNvPr id="5" name="Bildobjekt 60" descr="En bild som visar Grafik, design&#10;&#10;Automatiskt genererad beskrivning">
            <a:extLst>
              <a:ext uri="{FF2B5EF4-FFF2-40B4-BE49-F238E27FC236}">
                <a16:creationId xmlns:a16="http://schemas.microsoft.com/office/drawing/2014/main" id="{8BFF331C-4DCF-0746-4C6F-BC2A0266DAF9}"/>
              </a:ext>
            </a:extLst>
          </p:cNvPr>
          <p:cNvPicPr>
            <a:picLocks noChangeAspect="1"/>
          </p:cNvPicPr>
          <p:nvPr/>
        </p:nvPicPr>
        <p:blipFill>
          <a:blip r:embed="rId4"/>
          <a:stretch>
            <a:fillRect/>
          </a:stretch>
        </p:blipFill>
        <p:spPr>
          <a:xfrm rot="18283200">
            <a:off x="2988571" y="4836861"/>
            <a:ext cx="441932" cy="465193"/>
          </a:xfrm>
          <a:prstGeom prst="rect">
            <a:avLst/>
          </a:prstGeom>
        </p:spPr>
      </p:pic>
      <p:sp>
        <p:nvSpPr>
          <p:cNvPr id="6" name="Titel 1">
            <a:extLst>
              <a:ext uri="{FF2B5EF4-FFF2-40B4-BE49-F238E27FC236}">
                <a16:creationId xmlns:a16="http://schemas.microsoft.com/office/drawing/2014/main" id="{86E7D31F-A6DF-D5E4-1273-99DC33BDF96B}"/>
              </a:ext>
            </a:extLst>
          </p:cNvPr>
          <p:cNvSpPr txBox="1">
            <a:spLocks/>
          </p:cNvSpPr>
          <p:nvPr/>
        </p:nvSpPr>
        <p:spPr>
          <a:xfrm>
            <a:off x="361525" y="626005"/>
            <a:ext cx="5500014" cy="1183745"/>
          </a:xfrm>
          <a:prstGeom prst="rect">
            <a:avLst/>
          </a:prstGeom>
        </p:spPr>
        <p:txBody>
          <a:bodyPr vert="horz" lIns="91440" tIns="45720" rIns="91440" bIns="45720" rtlCol="0">
            <a:noAutofit/>
          </a:bodyPr>
          <a:lstStyle>
            <a:lvl1pPr marL="0" indent="0" algn="l" defTabSz="356085" rtl="0" eaLnBrk="1" latinLnBrk="0" hangingPunct="1">
              <a:lnSpc>
                <a:spcPct val="90000"/>
              </a:lnSpc>
              <a:spcBef>
                <a:spcPts val="390"/>
              </a:spcBef>
              <a:buClr>
                <a:srgbClr val="43DA88"/>
              </a:buClr>
              <a:buFont typeface="Arial" panose="020B0604020202020204" pitchFamily="34" charset="0"/>
              <a:buNone/>
              <a:defRPr sz="1090" kern="1200">
                <a:solidFill>
                  <a:srgbClr val="43DA88"/>
                </a:solidFill>
                <a:latin typeface="Franklin Gothic Medium" panose="020B0603020102020204" pitchFamily="34" charset="0"/>
                <a:ea typeface="+mn-ea"/>
                <a:cs typeface="+mn-cs"/>
              </a:defRPr>
            </a:lvl1pPr>
            <a:lvl2pPr marL="267064" indent="-89021" algn="l" defTabSz="356085" rtl="0" eaLnBrk="1" latinLnBrk="0" hangingPunct="1">
              <a:lnSpc>
                <a:spcPct val="90000"/>
              </a:lnSpc>
              <a:spcBef>
                <a:spcPts val="195"/>
              </a:spcBef>
              <a:buClr>
                <a:srgbClr val="43DA88"/>
              </a:buClr>
              <a:buFont typeface="Arial" panose="020B0604020202020204" pitchFamily="34" charset="0"/>
              <a:buChar char="•"/>
              <a:defRPr sz="935" kern="1200">
                <a:solidFill>
                  <a:schemeClr val="tx1"/>
                </a:solidFill>
                <a:latin typeface="Franklin Gothic Medium" panose="020B0603020102020204" pitchFamily="34" charset="0"/>
                <a:ea typeface="+mn-ea"/>
                <a:cs typeface="+mn-cs"/>
              </a:defRPr>
            </a:lvl2pPr>
            <a:lvl3pPr marL="445106" indent="-89021" algn="l" defTabSz="356085" rtl="0" eaLnBrk="1" latinLnBrk="0" hangingPunct="1">
              <a:lnSpc>
                <a:spcPct val="90000"/>
              </a:lnSpc>
              <a:spcBef>
                <a:spcPts val="195"/>
              </a:spcBef>
              <a:buClr>
                <a:srgbClr val="43DA88"/>
              </a:buClr>
              <a:buFont typeface="Arial" panose="020B0604020202020204" pitchFamily="34" charset="0"/>
              <a:buChar char="•"/>
              <a:defRPr sz="779" kern="1200">
                <a:solidFill>
                  <a:schemeClr val="tx1"/>
                </a:solidFill>
                <a:latin typeface="Franklin Gothic Medium" panose="020B0603020102020204" pitchFamily="34" charset="0"/>
                <a:ea typeface="+mn-ea"/>
                <a:cs typeface="+mn-cs"/>
              </a:defRPr>
            </a:lvl3pPr>
            <a:lvl4pPr marL="623148" indent="-89021" algn="l" defTabSz="356085" rtl="0" eaLnBrk="1" latinLnBrk="0" hangingPunct="1">
              <a:lnSpc>
                <a:spcPct val="90000"/>
              </a:lnSpc>
              <a:spcBef>
                <a:spcPts val="195"/>
              </a:spcBef>
              <a:buClr>
                <a:srgbClr val="43DA88"/>
              </a:buClr>
              <a:buFont typeface="Arial" panose="020B0604020202020204" pitchFamily="34" charset="0"/>
              <a:buChar char="•"/>
              <a:defRPr sz="701" kern="1200">
                <a:solidFill>
                  <a:schemeClr val="tx1"/>
                </a:solidFill>
                <a:latin typeface="Franklin Gothic Medium" panose="020B0603020102020204" pitchFamily="34" charset="0"/>
                <a:ea typeface="+mn-ea"/>
                <a:cs typeface="+mn-cs"/>
              </a:defRPr>
            </a:lvl4pPr>
            <a:lvl5pPr marL="801190" indent="-89021" algn="l" defTabSz="356085" rtl="0" eaLnBrk="1" latinLnBrk="0" hangingPunct="1">
              <a:lnSpc>
                <a:spcPct val="90000"/>
              </a:lnSpc>
              <a:spcBef>
                <a:spcPts val="195"/>
              </a:spcBef>
              <a:buClr>
                <a:srgbClr val="43DA88"/>
              </a:buClr>
              <a:buFont typeface="Arial" panose="020B0604020202020204" pitchFamily="34" charset="0"/>
              <a:buChar char="•"/>
              <a:defRPr sz="701" kern="1200">
                <a:solidFill>
                  <a:schemeClr val="tx1"/>
                </a:solidFill>
                <a:latin typeface="Franklin Gothic Medium" panose="020B0603020102020204" pitchFamily="34" charset="0"/>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r>
              <a:rPr lang="da-DK" sz="8800">
                <a:latin typeface="Dreaming Outloud Pro" panose="03050502040302030504" pitchFamily="66" charset="0"/>
                <a:cs typeface="Dreaming Outloud Pro" panose="03050502040302030504" pitchFamily="66" charset="0"/>
              </a:rPr>
              <a:t>Innovation</a:t>
            </a:r>
            <a:endParaRPr lang="da-DK" sz="8800" dirty="0">
              <a:latin typeface="Dreaming Outloud Pro" panose="03050502040302030504" pitchFamily="66" charset="0"/>
              <a:cs typeface="Dreaming Outloud Pro" panose="03050502040302030504" pitchFamily="66" charset="0"/>
            </a:endParaRPr>
          </a:p>
        </p:txBody>
      </p:sp>
    </p:spTree>
    <p:extLst>
      <p:ext uri="{BB962C8B-B14F-4D97-AF65-F5344CB8AC3E}">
        <p14:creationId xmlns:p14="http://schemas.microsoft.com/office/powerpoint/2010/main" val="2346693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F2F12480-AB26-1AE3-65BF-CE41C0F4F7D5}"/>
              </a:ext>
            </a:extLst>
          </p:cNvPr>
          <p:cNvSpPr txBox="1">
            <a:spLocks/>
          </p:cNvSpPr>
          <p:nvPr/>
        </p:nvSpPr>
        <p:spPr>
          <a:xfrm>
            <a:off x="361525" y="626005"/>
            <a:ext cx="5500014"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8800" dirty="0">
                <a:solidFill>
                  <a:schemeClr val="tx2"/>
                </a:solidFill>
                <a:latin typeface="Dreaming Outloud Pro" panose="03050502040302030504" pitchFamily="66" charset="0"/>
                <a:cs typeface="Dreaming Outloud Pro" panose="03050502040302030504" pitchFamily="66" charset="0"/>
              </a:rPr>
              <a:t>Bevægelse</a:t>
            </a:r>
          </a:p>
        </p:txBody>
      </p:sp>
      <p:pic>
        <p:nvPicPr>
          <p:cNvPr id="7" name="Grafik 6">
            <a:extLst>
              <a:ext uri="{FF2B5EF4-FFF2-40B4-BE49-F238E27FC236}">
                <a16:creationId xmlns:a16="http://schemas.microsoft.com/office/drawing/2014/main" id="{449E106C-EF42-0931-3378-0C2142A6C9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50711" y="470936"/>
            <a:ext cx="6525099" cy="7270392"/>
          </a:xfrm>
          <a:prstGeom prst="rect">
            <a:avLst/>
          </a:prstGeom>
        </p:spPr>
      </p:pic>
      <p:sp>
        <p:nvSpPr>
          <p:cNvPr id="9" name="Tekstfelt 8">
            <a:extLst>
              <a:ext uri="{FF2B5EF4-FFF2-40B4-BE49-F238E27FC236}">
                <a16:creationId xmlns:a16="http://schemas.microsoft.com/office/drawing/2014/main" id="{A2D3833B-0429-E891-CCED-636FEDAFCF40}"/>
              </a:ext>
            </a:extLst>
          </p:cNvPr>
          <p:cNvSpPr txBox="1"/>
          <p:nvPr/>
        </p:nvSpPr>
        <p:spPr>
          <a:xfrm>
            <a:off x="2263806" y="2649064"/>
            <a:ext cx="4864963" cy="1754326"/>
          </a:xfrm>
          <a:prstGeom prst="rect">
            <a:avLst/>
          </a:prstGeom>
          <a:noFill/>
        </p:spPr>
        <p:txBody>
          <a:bodyPr wrap="square">
            <a:spAutoFit/>
          </a:bodyPr>
          <a:lstStyle/>
          <a:p>
            <a:pPr marL="0" indent="0" rtl="0">
              <a:spcBef>
                <a:spcPts val="900"/>
              </a:spcBef>
              <a:spcAft>
                <a:spcPts val="0"/>
              </a:spcAft>
              <a:buNone/>
            </a:pPr>
            <a:r>
              <a:rPr lang="da-DK" b="0" i="0" u="none" strike="noStrike" dirty="0">
                <a:effectLst/>
              </a:rPr>
              <a:t>Hver gang I rejser jer op fra jeres stole, er det bevægelse. Mange tænker måske på idræt og motion, når de snakker om bevægelse, men bevægelse i skoledagen kan være meget mere end det, fx </a:t>
            </a:r>
            <a:r>
              <a:rPr lang="da-DK" b="0" i="0" u="none" strike="noStrike" dirty="0" err="1">
                <a:effectLst/>
              </a:rPr>
              <a:t>brain</a:t>
            </a:r>
            <a:r>
              <a:rPr lang="da-DK" b="0" i="0" u="none" strike="noStrike" dirty="0">
                <a:effectLst/>
              </a:rPr>
              <a:t> breaks, </a:t>
            </a:r>
            <a:r>
              <a:rPr lang="da-DK" b="0" i="0" u="none" strike="noStrike" dirty="0" err="1">
                <a:effectLst/>
              </a:rPr>
              <a:t>walk</a:t>
            </a:r>
            <a:r>
              <a:rPr lang="da-DK" b="0" i="0" u="none" strike="noStrike" dirty="0">
                <a:effectLst/>
              </a:rPr>
              <a:t> and talk, dobbeltcirkler, transport mellem lokaler, osv.</a:t>
            </a:r>
            <a:endParaRPr lang="da-DK" dirty="0">
              <a:effectLst/>
            </a:endParaRPr>
          </a:p>
        </p:txBody>
      </p:sp>
    </p:spTree>
    <p:extLst>
      <p:ext uri="{BB962C8B-B14F-4D97-AF65-F5344CB8AC3E}">
        <p14:creationId xmlns:p14="http://schemas.microsoft.com/office/powerpoint/2010/main" val="3033154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F2F12480-AB26-1AE3-65BF-CE41C0F4F7D5}"/>
              </a:ext>
            </a:extLst>
          </p:cNvPr>
          <p:cNvSpPr txBox="1">
            <a:spLocks/>
          </p:cNvSpPr>
          <p:nvPr/>
        </p:nvSpPr>
        <p:spPr>
          <a:xfrm>
            <a:off x="361525" y="626005"/>
            <a:ext cx="5500014" cy="1415859"/>
          </a:xfrm>
          <a:prstGeom prst="rect">
            <a:avLst/>
          </a:prstGeom>
        </p:spPr>
        <p:txBody>
          <a:bodyPr>
            <a:noAutofit/>
          </a:bodyPr>
          <a:lst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a:lstStyle>
          <a:p>
            <a:pPr marL="0" indent="0">
              <a:buNone/>
            </a:pPr>
            <a:r>
              <a:rPr lang="da-DK" sz="8800" dirty="0">
                <a:solidFill>
                  <a:schemeClr val="tx2"/>
                </a:solidFill>
                <a:latin typeface="Dreaming Outloud Pro" panose="03050502040302030504" pitchFamily="66" charset="0"/>
                <a:cs typeface="Dreaming Outloud Pro" panose="03050502040302030504" pitchFamily="66" charset="0"/>
              </a:rPr>
              <a:t>Bevægelse</a:t>
            </a:r>
          </a:p>
        </p:txBody>
      </p:sp>
      <p:pic>
        <p:nvPicPr>
          <p:cNvPr id="7" name="Grafik 6">
            <a:extLst>
              <a:ext uri="{FF2B5EF4-FFF2-40B4-BE49-F238E27FC236}">
                <a16:creationId xmlns:a16="http://schemas.microsoft.com/office/drawing/2014/main" id="{449E106C-EF42-0931-3378-0C2142A6C9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1525" y="3649142"/>
            <a:ext cx="1593146" cy="1775114"/>
          </a:xfrm>
          <a:prstGeom prst="rect">
            <a:avLst/>
          </a:prstGeom>
        </p:spPr>
      </p:pic>
      <p:sp>
        <p:nvSpPr>
          <p:cNvPr id="4" name="Tekstfelt 3">
            <a:extLst>
              <a:ext uri="{FF2B5EF4-FFF2-40B4-BE49-F238E27FC236}">
                <a16:creationId xmlns:a16="http://schemas.microsoft.com/office/drawing/2014/main" id="{9182E0C6-0871-98AE-9819-F7CD3502F393}"/>
              </a:ext>
            </a:extLst>
          </p:cNvPr>
          <p:cNvSpPr txBox="1"/>
          <p:nvPr/>
        </p:nvSpPr>
        <p:spPr>
          <a:xfrm>
            <a:off x="2339324" y="3851981"/>
            <a:ext cx="6005686" cy="1038746"/>
          </a:xfrm>
          <a:prstGeom prst="rect">
            <a:avLst/>
          </a:prstGeom>
          <a:noFill/>
        </p:spPr>
        <p:txBody>
          <a:bodyPr wrap="square">
            <a:spAutoFit/>
          </a:bodyPr>
          <a:lstStyle/>
          <a:p>
            <a:pPr marL="0" indent="0" rtl="0">
              <a:spcBef>
                <a:spcPts val="900"/>
              </a:spcBef>
              <a:spcAft>
                <a:spcPts val="0"/>
              </a:spcAft>
              <a:buNone/>
            </a:pPr>
            <a:r>
              <a:rPr lang="da-DK" b="0" i="0" u="none" strike="noStrike" dirty="0">
                <a:solidFill>
                  <a:schemeClr val="tx2"/>
                </a:solidFill>
                <a:effectLst/>
              </a:rPr>
              <a:t>Vi skal nu lave to </a:t>
            </a:r>
            <a:r>
              <a:rPr lang="da-DK" b="0" i="0" u="none" strike="noStrike" dirty="0" err="1">
                <a:solidFill>
                  <a:schemeClr val="tx2"/>
                </a:solidFill>
                <a:effectLst/>
              </a:rPr>
              <a:t>brain</a:t>
            </a:r>
            <a:r>
              <a:rPr lang="da-DK" b="0" i="0" u="none" strike="noStrike" dirty="0">
                <a:solidFill>
                  <a:schemeClr val="tx2"/>
                </a:solidFill>
                <a:effectLst/>
              </a:rPr>
              <a:t> breaks:</a:t>
            </a:r>
            <a:endParaRPr lang="da-DK" dirty="0">
              <a:solidFill>
                <a:schemeClr val="tx2"/>
              </a:solidFill>
              <a:effectLst/>
            </a:endParaRPr>
          </a:p>
          <a:p>
            <a:pPr rtl="0">
              <a:spcBef>
                <a:spcPts val="900"/>
              </a:spcBef>
              <a:spcAft>
                <a:spcPts val="0"/>
              </a:spcAft>
            </a:pPr>
            <a:r>
              <a:rPr lang="da-DK" b="0" i="0" u="sng" strike="noStrike" dirty="0">
                <a:solidFill>
                  <a:schemeClr val="tx2"/>
                </a:solidFill>
                <a:effectLst/>
                <a:hlinkClick r:id="rId4">
                  <a:extLst>
                    <a:ext uri="{A12FA001-AC4F-418D-AE19-62706E023703}">
                      <ahyp:hlinkClr xmlns:ahyp="http://schemas.microsoft.com/office/drawing/2018/hyperlinkcolor" val="tx"/>
                    </a:ext>
                  </a:extLst>
                </a:hlinkClick>
              </a:rPr>
              <a:t>Got </a:t>
            </a:r>
            <a:r>
              <a:rPr lang="da-DK" b="0" i="0" u="sng" strike="noStrike" dirty="0" err="1">
                <a:solidFill>
                  <a:schemeClr val="tx2"/>
                </a:solidFill>
                <a:effectLst/>
                <a:hlinkClick r:id="rId4">
                  <a:extLst>
                    <a:ext uri="{A12FA001-AC4F-418D-AE19-62706E023703}">
                      <ahyp:hlinkClr xmlns:ahyp="http://schemas.microsoft.com/office/drawing/2018/hyperlinkcolor" val="tx"/>
                    </a:ext>
                  </a:extLst>
                </a:hlinkClick>
              </a:rPr>
              <a:t>you</a:t>
            </a:r>
            <a:r>
              <a:rPr lang="da-DK" b="0" i="0" u="sng" strike="noStrike" dirty="0">
                <a:solidFill>
                  <a:schemeClr val="tx2"/>
                </a:solidFill>
                <a:effectLst/>
                <a:hlinkClick r:id="rId4">
                  <a:extLst>
                    <a:ext uri="{A12FA001-AC4F-418D-AE19-62706E023703}">
                      <ahyp:hlinkClr xmlns:ahyp="http://schemas.microsoft.com/office/drawing/2018/hyperlinkcolor" val="tx"/>
                    </a:ext>
                  </a:extLst>
                </a:hlinkClick>
              </a:rPr>
              <a:t> - finger</a:t>
            </a:r>
            <a:r>
              <a:rPr lang="da-DK" b="0" i="0" u="none" strike="noStrike" dirty="0">
                <a:solidFill>
                  <a:schemeClr val="tx2"/>
                </a:solidFill>
                <a:effectLst/>
              </a:rPr>
              <a:t> </a:t>
            </a:r>
            <a:endParaRPr lang="da-DK" dirty="0">
              <a:solidFill>
                <a:schemeClr val="tx2"/>
              </a:solidFill>
              <a:effectLst/>
            </a:endParaRPr>
          </a:p>
          <a:p>
            <a:r>
              <a:rPr lang="da-DK" b="0" i="0" u="sng" strike="noStrike" dirty="0">
                <a:solidFill>
                  <a:schemeClr val="tx2"/>
                </a:solidFill>
                <a:effectLst/>
                <a:hlinkClick r:id="rId5">
                  <a:extLst>
                    <a:ext uri="{A12FA001-AC4F-418D-AE19-62706E023703}">
                      <ahyp:hlinkClr xmlns:ahyp="http://schemas.microsoft.com/office/drawing/2018/hyperlinkcolor" val="tx"/>
                    </a:ext>
                  </a:extLst>
                </a:hlinkClick>
              </a:rPr>
              <a:t>Over, under, rundt om</a:t>
            </a:r>
            <a:r>
              <a:rPr lang="da-DK" b="0" i="0" u="none" strike="noStrike" dirty="0">
                <a:solidFill>
                  <a:schemeClr val="tx2"/>
                </a:solidFill>
                <a:effectLst/>
              </a:rPr>
              <a:t> </a:t>
            </a:r>
            <a:endParaRPr lang="da-DK" dirty="0">
              <a:solidFill>
                <a:schemeClr val="tx2"/>
              </a:solidFill>
            </a:endParaRPr>
          </a:p>
        </p:txBody>
      </p:sp>
    </p:spTree>
    <p:extLst>
      <p:ext uri="{BB962C8B-B14F-4D97-AF65-F5344CB8AC3E}">
        <p14:creationId xmlns:p14="http://schemas.microsoft.com/office/powerpoint/2010/main" val="1153625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DSI 23 PP V1.3">
  <a:themeElements>
    <a:clrScheme name="Brugerdefineret 2">
      <a:dk1>
        <a:srgbClr val="092D26"/>
      </a:dk1>
      <a:lt1>
        <a:srgbClr val="F6FEFD"/>
      </a:lt1>
      <a:dk2>
        <a:srgbClr val="092D26"/>
      </a:dk2>
      <a:lt2>
        <a:srgbClr val="F6FEFD"/>
      </a:lt2>
      <a:accent1>
        <a:srgbClr val="42D987"/>
      </a:accent1>
      <a:accent2>
        <a:srgbClr val="25B768"/>
      </a:accent2>
      <a:accent3>
        <a:srgbClr val="23675B"/>
      </a:accent3>
      <a:accent4>
        <a:srgbClr val="EE7674"/>
      </a:accent4>
      <a:accent5>
        <a:srgbClr val="B33951"/>
      </a:accent5>
      <a:accent6>
        <a:srgbClr val="8E5572"/>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I 23 PP V1.3" id="{34764BFE-D237-4E8D-91C3-EAB68AAA40C2}" vid="{036CE738-B938-48DF-890A-A9B0D0A6708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B30A75C5FF29A468BB28561661D9765" ma:contentTypeVersion="15" ma:contentTypeDescription="Opret et nyt dokument." ma:contentTypeScope="" ma:versionID="02a3021fe25b544dbe000e9b8a991650">
  <xsd:schema xmlns:xsd="http://www.w3.org/2001/XMLSchema" xmlns:xs="http://www.w3.org/2001/XMLSchema" xmlns:p="http://schemas.microsoft.com/office/2006/metadata/properties" xmlns:ns2="81bfc0fc-fa50-424d-a493-21478acbed87" xmlns:ns3="a6b8c868-ec31-4e6b-9c71-b26c6de76732" targetNamespace="http://schemas.microsoft.com/office/2006/metadata/properties" ma:root="true" ma:fieldsID="3a02c8ba7913ffa5e8085bb6d4e660c3" ns2:_="" ns3:_="">
    <xsd:import namespace="81bfc0fc-fa50-424d-a493-21478acbed87"/>
    <xsd:import namespace="a6b8c868-ec31-4e6b-9c71-b26c6de7673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fc0fc-fa50-424d-a493-21478acbed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2b5d1aef-e59f-41ea-b1ea-c553baa6871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b8c868-ec31-4e6b-9c71-b26c6de7673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860f2a0-6cd8-4ab1-83b3-ee021ebc1941}" ma:internalName="TaxCatchAll" ma:showField="CatchAllData" ma:web="a6b8c868-ec31-4e6b-9c71-b26c6de7673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1bfc0fc-fa50-424d-a493-21478acbed87">
      <Terms xmlns="http://schemas.microsoft.com/office/infopath/2007/PartnerControls"/>
    </lcf76f155ced4ddcb4097134ff3c332f>
    <TaxCatchAll xmlns="a6b8c868-ec31-4e6b-9c71-b26c6de76732" xsi:nil="true"/>
  </documentManagement>
</p:properties>
</file>

<file path=customXml/itemProps1.xml><?xml version="1.0" encoding="utf-8"?>
<ds:datastoreItem xmlns:ds="http://schemas.openxmlformats.org/officeDocument/2006/customXml" ds:itemID="{82E43DC2-B0AE-4EAC-B13A-6E972FCDFB64}"/>
</file>

<file path=customXml/itemProps2.xml><?xml version="1.0" encoding="utf-8"?>
<ds:datastoreItem xmlns:ds="http://schemas.openxmlformats.org/officeDocument/2006/customXml" ds:itemID="{E25FEF36-D305-45FF-A0ED-EC09B2989100}">
  <ds:schemaRefs>
    <ds:schemaRef ds:uri="http://schemas.microsoft.com/sharepoint/v3/contenttype/forms"/>
  </ds:schemaRefs>
</ds:datastoreItem>
</file>

<file path=customXml/itemProps3.xml><?xml version="1.0" encoding="utf-8"?>
<ds:datastoreItem xmlns:ds="http://schemas.openxmlformats.org/officeDocument/2006/customXml" ds:itemID="{F17BD04E-A49B-4C54-AC7B-E0EE9961BC82}"/>
</file>

<file path=docProps/app.xml><?xml version="1.0" encoding="utf-8"?>
<Properties xmlns="http://schemas.openxmlformats.org/officeDocument/2006/extended-properties" xmlns:vt="http://schemas.openxmlformats.org/officeDocument/2006/docPropsVTypes">
  <Template>Default Theme</Template>
  <TotalTime>2005</TotalTime>
  <Words>1583</Words>
  <Application>Microsoft Office PowerPoint</Application>
  <PresentationFormat>Widescreen</PresentationFormat>
  <Paragraphs>190</Paragraphs>
  <Slides>29</Slides>
  <Notes>0</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29</vt:i4>
      </vt:variant>
    </vt:vector>
  </HeadingPairs>
  <TitlesOfParts>
    <vt:vector size="35" baseType="lpstr">
      <vt:lpstr>Arial</vt:lpstr>
      <vt:lpstr>Calibri</vt:lpstr>
      <vt:lpstr>Dreaming Outloud Pro</vt:lpstr>
      <vt:lpstr>Franklin Gothic Book</vt:lpstr>
      <vt:lpstr>Franklin Gothic Medium</vt:lpstr>
      <vt:lpstr>DSI 23 PP V1.3</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Line Sønderup Hansen</dc:creator>
  <cp:lastModifiedBy>Mikael Hansen</cp:lastModifiedBy>
  <cp:revision>2</cp:revision>
  <dcterms:created xsi:type="dcterms:W3CDTF">2023-11-28T07:00:28Z</dcterms:created>
  <dcterms:modified xsi:type="dcterms:W3CDTF">2024-01-26T10:18:31Z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0x0101006B30A75C5FF29A468BB28561661D9765</vt:lpwstr>
  </property>
</Properties>
</file>